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6858000" cx="12192000"/>
  <p:notesSz cx="6858000" cy="9144000"/>
  <p:embeddedFontLst>
    <p:embeddedFont>
      <p:font typeface="Gill Sans"/>
      <p:bold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9" roundtripDataSignature="AMtx7mg/Fqu117kL/GQAy10Ckm4I3KyPO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GillSans-bold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8" name="Google Shape;56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0" name="Google Shape;600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chuột để tìm đường đúng.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Bấm vào các mũi tên với trường hợp hs đường sai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Bấm vào số để chọn câu hỏi</a:t>
            </a:r>
            <a:endParaRPr/>
          </a:p>
        </p:txBody>
      </p:sp>
      <p:sp>
        <p:nvSpPr>
          <p:cNvPr id="344" name="Google Shape;344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ackground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00" name="Google Shape;100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6" name="Google Shape;106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3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3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3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9" name="Google Shape;119;p3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" name="Google Shape;120;p3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1" name="Google Shape;121;p3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Clr>
                <a:srgbClr val="000000"/>
              </a:buClr>
              <a:buSzPts val="1867"/>
              <a:buFont typeface="Arial"/>
              <a:buNone/>
              <a:defRPr sz="1867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3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7" name="Google Shape;137;p3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8" name="Google Shape;138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3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3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5" name="Google Shape;145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3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" name="Google Shape;151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3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3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4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4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4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4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7" name="Google Shape;87;p2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png"/><Relationship Id="rId10" Type="http://schemas.openxmlformats.org/officeDocument/2006/relationships/image" Target="../media/image10.png"/><Relationship Id="rId1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2.png"/><Relationship Id="rId4" Type="http://schemas.openxmlformats.org/officeDocument/2006/relationships/image" Target="../media/image23.png"/><Relationship Id="rId9" Type="http://schemas.openxmlformats.org/officeDocument/2006/relationships/image" Target="../media/image16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13.gif"/><Relationship Id="rId8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0.jpg"/><Relationship Id="rId4" Type="http://schemas.openxmlformats.org/officeDocument/2006/relationships/image" Target="../media/image16.png"/><Relationship Id="rId9" Type="http://schemas.openxmlformats.org/officeDocument/2006/relationships/image" Target="../media/image57.png"/><Relationship Id="rId5" Type="http://schemas.openxmlformats.org/officeDocument/2006/relationships/image" Target="../media/image88.png"/><Relationship Id="rId6" Type="http://schemas.openxmlformats.org/officeDocument/2006/relationships/slide" Target="/ppt/slides/slide8.xml"/><Relationship Id="rId7" Type="http://schemas.openxmlformats.org/officeDocument/2006/relationships/image" Target="../media/image68.png"/><Relationship Id="rId8" Type="http://schemas.openxmlformats.org/officeDocument/2006/relationships/image" Target="../media/image5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0.jpg"/><Relationship Id="rId4" Type="http://schemas.openxmlformats.org/officeDocument/2006/relationships/image" Target="../media/image16.png"/><Relationship Id="rId9" Type="http://schemas.openxmlformats.org/officeDocument/2006/relationships/image" Target="../media/image68.png"/><Relationship Id="rId5" Type="http://schemas.openxmlformats.org/officeDocument/2006/relationships/image" Target="../media/image58.png"/><Relationship Id="rId6" Type="http://schemas.openxmlformats.org/officeDocument/2006/relationships/image" Target="../media/image57.png"/><Relationship Id="rId7" Type="http://schemas.openxmlformats.org/officeDocument/2006/relationships/image" Target="../media/image72.png"/><Relationship Id="rId8" Type="http://schemas.openxmlformats.org/officeDocument/2006/relationships/slide" Target="/ppt/slides/slide8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0.jpg"/><Relationship Id="rId4" Type="http://schemas.openxmlformats.org/officeDocument/2006/relationships/image" Target="../media/image74.png"/><Relationship Id="rId9" Type="http://schemas.openxmlformats.org/officeDocument/2006/relationships/image" Target="../media/image16.png"/><Relationship Id="rId5" Type="http://schemas.openxmlformats.org/officeDocument/2006/relationships/slide" Target="/ppt/slides/slide8.xml"/><Relationship Id="rId6" Type="http://schemas.openxmlformats.org/officeDocument/2006/relationships/image" Target="../media/image68.png"/><Relationship Id="rId7" Type="http://schemas.openxmlformats.org/officeDocument/2006/relationships/image" Target="../media/image58.png"/><Relationship Id="rId8" Type="http://schemas.openxmlformats.org/officeDocument/2006/relationships/image" Target="../media/image5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0.jpg"/><Relationship Id="rId4" Type="http://schemas.openxmlformats.org/officeDocument/2006/relationships/image" Target="../media/image16.png"/><Relationship Id="rId9" Type="http://schemas.openxmlformats.org/officeDocument/2006/relationships/image" Target="../media/image57.png"/><Relationship Id="rId5" Type="http://schemas.openxmlformats.org/officeDocument/2006/relationships/image" Target="../media/image75.png"/><Relationship Id="rId6" Type="http://schemas.openxmlformats.org/officeDocument/2006/relationships/slide" Target="/ppt/slides/slide8.xml"/><Relationship Id="rId7" Type="http://schemas.openxmlformats.org/officeDocument/2006/relationships/image" Target="../media/image68.png"/><Relationship Id="rId8" Type="http://schemas.openxmlformats.org/officeDocument/2006/relationships/image" Target="../media/image5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0.jpg"/><Relationship Id="rId4" Type="http://schemas.openxmlformats.org/officeDocument/2006/relationships/image" Target="../media/image16.png"/><Relationship Id="rId9" Type="http://schemas.openxmlformats.org/officeDocument/2006/relationships/image" Target="../media/image68.png"/><Relationship Id="rId5" Type="http://schemas.openxmlformats.org/officeDocument/2006/relationships/image" Target="../media/image58.png"/><Relationship Id="rId6" Type="http://schemas.openxmlformats.org/officeDocument/2006/relationships/image" Target="../media/image57.png"/><Relationship Id="rId7" Type="http://schemas.openxmlformats.org/officeDocument/2006/relationships/image" Target="../media/image89.png"/><Relationship Id="rId8" Type="http://schemas.openxmlformats.org/officeDocument/2006/relationships/slide" Target="/ppt/slides/slide8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0.jpg"/><Relationship Id="rId4" Type="http://schemas.openxmlformats.org/officeDocument/2006/relationships/image" Target="../media/image16.png"/><Relationship Id="rId9" Type="http://schemas.openxmlformats.org/officeDocument/2006/relationships/image" Target="../media/image57.png"/><Relationship Id="rId5" Type="http://schemas.openxmlformats.org/officeDocument/2006/relationships/image" Target="../media/image70.png"/><Relationship Id="rId6" Type="http://schemas.openxmlformats.org/officeDocument/2006/relationships/slide" Target="/ppt/slides/slide8.xml"/><Relationship Id="rId7" Type="http://schemas.openxmlformats.org/officeDocument/2006/relationships/image" Target="../media/image68.png"/><Relationship Id="rId8" Type="http://schemas.openxmlformats.org/officeDocument/2006/relationships/image" Target="../media/image5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0.jpg"/><Relationship Id="rId4" Type="http://schemas.openxmlformats.org/officeDocument/2006/relationships/image" Target="../media/image16.png"/><Relationship Id="rId9" Type="http://schemas.openxmlformats.org/officeDocument/2006/relationships/image" Target="../media/image57.png"/><Relationship Id="rId5" Type="http://schemas.openxmlformats.org/officeDocument/2006/relationships/image" Target="../media/image88.png"/><Relationship Id="rId6" Type="http://schemas.openxmlformats.org/officeDocument/2006/relationships/slide" Target="/ppt/slides/slide8.xml"/><Relationship Id="rId7" Type="http://schemas.openxmlformats.org/officeDocument/2006/relationships/image" Target="../media/image68.png"/><Relationship Id="rId8" Type="http://schemas.openxmlformats.org/officeDocument/2006/relationships/image" Target="../media/image58.png"/></Relationships>
</file>

<file path=ppt/slides/_rels/slide17.xml.rels><?xml version="1.0" encoding="UTF-8" standalone="yes"?><Relationships xmlns="http://schemas.openxmlformats.org/package/2006/relationships"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jpg"/><Relationship Id="rId4" Type="http://schemas.openxmlformats.org/officeDocument/2006/relationships/image" Target="../media/image52.png"/><Relationship Id="rId9" Type="http://schemas.openxmlformats.org/officeDocument/2006/relationships/image" Target="../media/image19.png"/><Relationship Id="rId5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53.png"/><Relationship Id="rId8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9.jpg"/><Relationship Id="rId4" Type="http://schemas.openxmlformats.org/officeDocument/2006/relationships/image" Target="../media/image16.png"/><Relationship Id="rId5" Type="http://schemas.openxmlformats.org/officeDocument/2006/relationships/image" Target="../media/image77.png"/></Relationships>
</file>

<file path=ppt/slides/_rels/slide19.xml.rels><?xml version="1.0" encoding="UTF-8" standalone="yes"?><Relationships xmlns="http://schemas.openxmlformats.org/package/2006/relationships"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jpg"/><Relationship Id="rId4" Type="http://schemas.openxmlformats.org/officeDocument/2006/relationships/image" Target="../media/image52.png"/><Relationship Id="rId9" Type="http://schemas.openxmlformats.org/officeDocument/2006/relationships/image" Target="../media/image19.png"/><Relationship Id="rId5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53.png"/><Relationship Id="rId8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Relationship Id="rId4" Type="http://schemas.openxmlformats.org/officeDocument/2006/relationships/image" Target="../media/image52.png"/><Relationship Id="rId9" Type="http://schemas.openxmlformats.org/officeDocument/2006/relationships/image" Target="../media/image19.png"/><Relationship Id="rId5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53.png"/><Relationship Id="rId8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2.jpg"/><Relationship Id="rId4" Type="http://schemas.openxmlformats.org/officeDocument/2006/relationships/image" Target="../media/image78.png"/><Relationship Id="rId5" Type="http://schemas.openxmlformats.org/officeDocument/2006/relationships/image" Target="../media/image16.png"/><Relationship Id="rId6" Type="http://schemas.openxmlformats.org/officeDocument/2006/relationships/image" Target="../media/image8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0.png"/><Relationship Id="rId4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6.jpg"/><Relationship Id="rId4" Type="http://schemas.openxmlformats.org/officeDocument/2006/relationships/image" Target="../media/image73.png"/><Relationship Id="rId5" Type="http://schemas.openxmlformats.org/officeDocument/2006/relationships/image" Target="../media/image85.png"/><Relationship Id="rId6" Type="http://schemas.openxmlformats.org/officeDocument/2006/relationships/image" Target="../media/image87.png"/><Relationship Id="rId7" Type="http://schemas.openxmlformats.org/officeDocument/2006/relationships/image" Target="../media/image3.png"/><Relationship Id="rId8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52.png"/><Relationship Id="rId9" Type="http://schemas.openxmlformats.org/officeDocument/2006/relationships/image" Target="../media/image19.png"/><Relationship Id="rId5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53.png"/><Relationship Id="rId8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0.jpg"/><Relationship Id="rId10" Type="http://schemas.openxmlformats.org/officeDocument/2006/relationships/image" Target="../media/image27.png"/><Relationship Id="rId13" Type="http://schemas.openxmlformats.org/officeDocument/2006/relationships/image" Target="../media/image32.png"/><Relationship Id="rId1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g"/><Relationship Id="rId4" Type="http://schemas.openxmlformats.org/officeDocument/2006/relationships/image" Target="../media/image16.png"/><Relationship Id="rId9" Type="http://schemas.openxmlformats.org/officeDocument/2006/relationships/image" Target="../media/image24.png"/><Relationship Id="rId14" Type="http://schemas.openxmlformats.org/officeDocument/2006/relationships/image" Target="../media/image38.png"/><Relationship Id="rId5" Type="http://schemas.openxmlformats.org/officeDocument/2006/relationships/image" Target="../media/image20.jpg"/><Relationship Id="rId6" Type="http://schemas.openxmlformats.org/officeDocument/2006/relationships/image" Target="../media/image26.png"/><Relationship Id="rId7" Type="http://schemas.openxmlformats.org/officeDocument/2006/relationships/image" Target="../media/image22.png"/><Relationship Id="rId8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image" Target="../media/image44.png"/><Relationship Id="rId11" Type="http://schemas.openxmlformats.org/officeDocument/2006/relationships/image" Target="../media/image30.jpg"/><Relationship Id="rId10" Type="http://schemas.openxmlformats.org/officeDocument/2006/relationships/image" Target="../media/image27.png"/><Relationship Id="rId13" Type="http://schemas.openxmlformats.org/officeDocument/2006/relationships/image" Target="../media/image33.jpg"/><Relationship Id="rId1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g"/><Relationship Id="rId4" Type="http://schemas.openxmlformats.org/officeDocument/2006/relationships/image" Target="../media/image16.png"/><Relationship Id="rId9" Type="http://schemas.openxmlformats.org/officeDocument/2006/relationships/image" Target="../media/image24.png"/><Relationship Id="rId15" Type="http://schemas.openxmlformats.org/officeDocument/2006/relationships/image" Target="../media/image38.png"/><Relationship Id="rId14" Type="http://schemas.openxmlformats.org/officeDocument/2006/relationships/image" Target="../media/image32.png"/><Relationship Id="rId17" Type="http://schemas.openxmlformats.org/officeDocument/2006/relationships/image" Target="../media/image39.png"/><Relationship Id="rId16" Type="http://schemas.openxmlformats.org/officeDocument/2006/relationships/image" Target="../media/image49.png"/><Relationship Id="rId5" Type="http://schemas.openxmlformats.org/officeDocument/2006/relationships/image" Target="../media/image20.jpg"/><Relationship Id="rId19" Type="http://schemas.openxmlformats.org/officeDocument/2006/relationships/image" Target="../media/image91.png"/><Relationship Id="rId6" Type="http://schemas.openxmlformats.org/officeDocument/2006/relationships/image" Target="../media/image26.png"/><Relationship Id="rId18" Type="http://schemas.openxmlformats.org/officeDocument/2006/relationships/image" Target="../media/image93.png"/><Relationship Id="rId7" Type="http://schemas.openxmlformats.org/officeDocument/2006/relationships/image" Target="../media/image22.png"/><Relationship Id="rId8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52.png"/><Relationship Id="rId9" Type="http://schemas.openxmlformats.org/officeDocument/2006/relationships/image" Target="../media/image19.png"/><Relationship Id="rId5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53.png"/><Relationship Id="rId8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20" Type="http://schemas.openxmlformats.org/officeDocument/2006/relationships/slide" Target="/ppt/slides/slide16.xml"/><Relationship Id="rId11" Type="http://schemas.openxmlformats.org/officeDocument/2006/relationships/image" Target="../media/image50.png"/><Relationship Id="rId22" Type="http://schemas.openxmlformats.org/officeDocument/2006/relationships/slide" Target="/ppt/slides/slide18.xml"/><Relationship Id="rId10" Type="http://schemas.openxmlformats.org/officeDocument/2006/relationships/slide" Target="/ppt/slides/slide13.xml"/><Relationship Id="rId21" Type="http://schemas.openxmlformats.org/officeDocument/2006/relationships/image" Target="../media/image59.png"/><Relationship Id="rId13" Type="http://schemas.openxmlformats.org/officeDocument/2006/relationships/image" Target="../media/image48.png"/><Relationship Id="rId12" Type="http://schemas.openxmlformats.org/officeDocument/2006/relationships/slide" Target="/ppt/slides/slide14.xml"/><Relationship Id="rId23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1.jpg"/><Relationship Id="rId4" Type="http://schemas.openxmlformats.org/officeDocument/2006/relationships/image" Target="../media/image16.png"/><Relationship Id="rId9" Type="http://schemas.openxmlformats.org/officeDocument/2006/relationships/image" Target="../media/image54.png"/><Relationship Id="rId15" Type="http://schemas.openxmlformats.org/officeDocument/2006/relationships/image" Target="../media/image55.png"/><Relationship Id="rId14" Type="http://schemas.openxmlformats.org/officeDocument/2006/relationships/slide" Target="/ppt/slides/slide10.xml"/><Relationship Id="rId17" Type="http://schemas.openxmlformats.org/officeDocument/2006/relationships/image" Target="../media/image67.png"/><Relationship Id="rId16" Type="http://schemas.openxmlformats.org/officeDocument/2006/relationships/slide" Target="/ppt/slides/slide12.xml"/><Relationship Id="rId5" Type="http://schemas.openxmlformats.org/officeDocument/2006/relationships/image" Target="../media/image62.png"/><Relationship Id="rId19" Type="http://schemas.openxmlformats.org/officeDocument/2006/relationships/image" Target="../media/image56.png"/><Relationship Id="rId6" Type="http://schemas.openxmlformats.org/officeDocument/2006/relationships/slide" Target="/ppt/slides/slide9.xml"/><Relationship Id="rId18" Type="http://schemas.openxmlformats.org/officeDocument/2006/relationships/slide" Target="/ppt/slides/slide15.xml"/><Relationship Id="rId7" Type="http://schemas.openxmlformats.org/officeDocument/2006/relationships/image" Target="../media/image46.png"/><Relationship Id="rId8" Type="http://schemas.openxmlformats.org/officeDocument/2006/relationships/slide" Target="/ppt/slides/slide11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0.jpg"/><Relationship Id="rId4" Type="http://schemas.openxmlformats.org/officeDocument/2006/relationships/image" Target="../media/image16.png"/><Relationship Id="rId9" Type="http://schemas.openxmlformats.org/officeDocument/2006/relationships/image" Target="../media/image57.png"/><Relationship Id="rId5" Type="http://schemas.openxmlformats.org/officeDocument/2006/relationships/image" Target="../media/image70.png"/><Relationship Id="rId6" Type="http://schemas.openxmlformats.org/officeDocument/2006/relationships/slide" Target="/ppt/slides/slide8.xml"/><Relationship Id="rId7" Type="http://schemas.openxmlformats.org/officeDocument/2006/relationships/image" Target="../media/image68.png"/><Relationship Id="rId8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125633" y="0"/>
            <a:ext cx="15768943" cy="747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"/>
          <p:cNvSpPr/>
          <p:nvPr/>
        </p:nvSpPr>
        <p:spPr>
          <a:xfrm>
            <a:off x="10431309" y="483026"/>
            <a:ext cx="429503" cy="498143"/>
          </a:xfrm>
          <a:custGeom>
            <a:rect b="b" l="l" r="r" t="t"/>
            <a:pathLst>
              <a:path extrusionOk="0" h="2250" w="194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arved autumn leaf. Nature bright leaves of trees. Cartoon style. 3015600  Vector Art at Vecteezy" id="166" name="Google Shape;166;p1"/>
          <p:cNvPicPr preferRelativeResize="0"/>
          <p:nvPr/>
        </p:nvPicPr>
        <p:blipFill rotWithShape="1">
          <a:blip r:embed="rId4">
            <a:alphaModFix/>
          </a:blip>
          <a:srcRect b="0" l="10522" r="9333" t="0"/>
          <a:stretch/>
        </p:blipFill>
        <p:spPr>
          <a:xfrm>
            <a:off x="10744103" y="2338594"/>
            <a:ext cx="419851" cy="5238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ved autumn leaf. Nature bright leaves of trees. Cartoon style. 3218131  Vector Art at Vecteezy" id="167" name="Google Shape;167;p1"/>
          <p:cNvPicPr preferRelativeResize="0"/>
          <p:nvPr/>
        </p:nvPicPr>
        <p:blipFill rotWithShape="1">
          <a:blip r:embed="rId5">
            <a:alphaModFix/>
          </a:blip>
          <a:srcRect b="0" l="21191" r="19156" t="0"/>
          <a:stretch/>
        </p:blipFill>
        <p:spPr>
          <a:xfrm rot="1402055">
            <a:off x="11593248" y="1968539"/>
            <a:ext cx="332189" cy="556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933839" y="1105228"/>
            <a:ext cx="812800" cy="812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0.gif" id="169" name="Google Shape;169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932781" y="857817"/>
            <a:ext cx="999691" cy="103060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Tree branch with dry leaves Royalty Free Vector Image" id="170" name="Google Shape;170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 rot="-1503295">
            <a:off x="10229378" y="513508"/>
            <a:ext cx="3003813" cy="260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322019" y="225729"/>
            <a:ext cx="1564144" cy="7499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istrator\Desktop\小鸟.png" id="172" name="Google Shape;172;p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446763" y="1855341"/>
            <a:ext cx="1080267" cy="114820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73" name="Google Shape;173;p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124463" y="368300"/>
            <a:ext cx="8329112" cy="382006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74" name="Google Shape;174;p1"/>
          <p:cNvSpPr/>
          <p:nvPr/>
        </p:nvSpPr>
        <p:spPr>
          <a:xfrm>
            <a:off x="4588405" y="958234"/>
            <a:ext cx="3749744" cy="15287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Calibri"/>
              <a:buNone/>
            </a:pPr>
            <a:r>
              <a:t/>
            </a:r>
            <a:endParaRPr b="1" i="0" sz="4667" u="none" cap="none" strike="noStrike">
              <a:solidFill>
                <a:srgbClr val="00206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Gill Sans"/>
              <a:buNone/>
            </a:pPr>
            <a:r>
              <a:rPr b="1" i="0" lang="en-US" sz="4667" u="none" cap="none" strike="noStrike">
                <a:solidFill>
                  <a:srgbClr val="002060"/>
                </a:solidFill>
                <a:latin typeface="Gill Sans"/>
                <a:ea typeface="Gill Sans"/>
                <a:cs typeface="Gill Sans"/>
                <a:sym typeface="Gill Sans"/>
              </a:rPr>
              <a:t>Review 4 </a:t>
            </a:r>
            <a:endParaRPr b="1" i="0" sz="4667" u="none" cap="none" strike="noStrike">
              <a:solidFill>
                <a:srgbClr val="0066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5" name="Google Shape;175;p1"/>
          <p:cNvSpPr/>
          <p:nvPr/>
        </p:nvSpPr>
        <p:spPr>
          <a:xfrm>
            <a:off x="5546269" y="2618555"/>
            <a:ext cx="1540807" cy="5027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</a:pPr>
            <a:r>
              <a:rPr b="1" i="0" lang="en-US" sz="2667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Part 4  </a:t>
            </a:r>
            <a:endParaRPr/>
          </a:p>
        </p:txBody>
      </p:sp>
      <p:pic>
        <p:nvPicPr>
          <p:cNvPr id="176" name="Google Shape;176;p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586556">
            <a:off x="10375190" y="4541047"/>
            <a:ext cx="1297326" cy="180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4000">
        <p14:vortex dir="r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10"/>
          <p:cNvPicPr preferRelativeResize="0"/>
          <p:nvPr/>
        </p:nvPicPr>
        <p:blipFill rotWithShape="1">
          <a:blip r:embed="rId3">
            <a:alphaModFix/>
          </a:blip>
          <a:srcRect b="20177" l="497" r="-497" t="8425"/>
          <a:stretch/>
        </p:blipFill>
        <p:spPr>
          <a:xfrm>
            <a:off x="0" y="0"/>
            <a:ext cx="1231458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22019" y="225729"/>
            <a:ext cx="1564144" cy="749977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10"/>
          <p:cNvSpPr/>
          <p:nvPr/>
        </p:nvSpPr>
        <p:spPr>
          <a:xfrm>
            <a:off x="568172" y="357809"/>
            <a:ext cx="9460410" cy="5868456"/>
          </a:xfrm>
          <a:prstGeom prst="rect">
            <a:avLst/>
          </a:prstGeom>
          <a:solidFill>
            <a:schemeClr val="lt1">
              <a:alpha val="80000"/>
            </a:schemeClr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0" name="Google Shape;40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7146524" y="1428636"/>
            <a:ext cx="5962960" cy="6439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0">
            <a:hlinkClick action="ppaction://hlinksldjump" r:id="rId6"/>
          </p:cNvPr>
          <p:cNvPicPr preferRelativeResize="0"/>
          <p:nvPr/>
        </p:nvPicPr>
        <p:blipFill rotWithShape="1">
          <a:blip r:embed="rId7">
            <a:alphaModFix/>
          </a:blip>
          <a:srcRect b="29709" l="5808" r="76035" t="54782"/>
          <a:stretch/>
        </p:blipFill>
        <p:spPr>
          <a:xfrm>
            <a:off x="10322019" y="5694521"/>
            <a:ext cx="1152939" cy="1063488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10"/>
          <p:cNvSpPr txBox="1"/>
          <p:nvPr/>
        </p:nvSpPr>
        <p:spPr>
          <a:xfrm>
            <a:off x="1919120" y="1341691"/>
            <a:ext cx="675851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….. makes really good chicken.</a:t>
            </a:r>
            <a:endParaRPr/>
          </a:p>
        </p:txBody>
      </p:sp>
      <p:sp>
        <p:nvSpPr>
          <p:cNvPr id="403" name="Google Shape;403;p10"/>
          <p:cNvSpPr/>
          <p:nvPr/>
        </p:nvSpPr>
        <p:spPr>
          <a:xfrm>
            <a:off x="1448925" y="4683088"/>
            <a:ext cx="2409009" cy="807720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chef</a:t>
            </a:r>
            <a:endParaRPr/>
          </a:p>
        </p:txBody>
      </p:sp>
      <p:sp>
        <p:nvSpPr>
          <p:cNvPr id="404" name="Google Shape;404;p10"/>
          <p:cNvSpPr/>
          <p:nvPr/>
        </p:nvSpPr>
        <p:spPr>
          <a:xfrm>
            <a:off x="1526662" y="3190096"/>
            <a:ext cx="2409009" cy="807720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teacher</a:t>
            </a:r>
            <a:endParaRPr/>
          </a:p>
        </p:txBody>
      </p:sp>
      <p:sp>
        <p:nvSpPr>
          <p:cNvPr id="405" name="Google Shape;405;p10"/>
          <p:cNvSpPr/>
          <p:nvPr/>
        </p:nvSpPr>
        <p:spPr>
          <a:xfrm>
            <a:off x="5175370" y="3233815"/>
            <a:ext cx="2409009" cy="807720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vet</a:t>
            </a:r>
            <a:endParaRPr/>
          </a:p>
        </p:txBody>
      </p:sp>
      <p:pic>
        <p:nvPicPr>
          <p:cNvPr descr="Download Check Mark Tick Mark Check Royalty-Free Vector Graphic - Pixabay" id="406" name="Google Shape;406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419149" y="4467579"/>
            <a:ext cx="875469" cy="8599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 Art Incorrect Cross Wrong Mark At Clker Com Vector - Free Clip Art X -  (558x595) Png Clipart Download" id="407" name="Google Shape;407;p10"/>
          <p:cNvPicPr preferRelativeResize="0"/>
          <p:nvPr/>
        </p:nvPicPr>
        <p:blipFill rotWithShape="1">
          <a:blip r:embed="rId9">
            <a:alphaModFix/>
          </a:blip>
          <a:srcRect b="0" l="17813" r="0" t="2807"/>
          <a:stretch/>
        </p:blipFill>
        <p:spPr>
          <a:xfrm>
            <a:off x="3456490" y="3032998"/>
            <a:ext cx="699071" cy="8815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 Art Incorrect Cross Wrong Mark At Clker Com Vector - Free Clip Art X -  (558x595) Png Clipart Download" id="408" name="Google Shape;408;p10"/>
          <p:cNvPicPr preferRelativeResize="0"/>
          <p:nvPr/>
        </p:nvPicPr>
        <p:blipFill rotWithShape="1">
          <a:blip r:embed="rId9">
            <a:alphaModFix/>
          </a:blip>
          <a:srcRect b="0" l="17813" r="0" t="2807"/>
          <a:stretch/>
        </p:blipFill>
        <p:spPr>
          <a:xfrm>
            <a:off x="7429711" y="3128944"/>
            <a:ext cx="699071" cy="881527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10"/>
          <p:cNvSpPr/>
          <p:nvPr/>
        </p:nvSpPr>
        <p:spPr>
          <a:xfrm>
            <a:off x="5175370" y="4708589"/>
            <a:ext cx="2409009" cy="807720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farmer</a:t>
            </a:r>
            <a:endParaRPr/>
          </a:p>
        </p:txBody>
      </p:sp>
      <p:pic>
        <p:nvPicPr>
          <p:cNvPr descr="Clip Art Incorrect Cross Wrong Mark At Clker Com Vector - Free Clip Art X -  (558x595) Png Clipart Download" id="410" name="Google Shape;410;p10"/>
          <p:cNvPicPr preferRelativeResize="0"/>
          <p:nvPr/>
        </p:nvPicPr>
        <p:blipFill rotWithShape="1">
          <a:blip r:embed="rId9">
            <a:alphaModFix/>
          </a:blip>
          <a:srcRect b="0" l="17813" r="0" t="2807"/>
          <a:stretch/>
        </p:blipFill>
        <p:spPr>
          <a:xfrm>
            <a:off x="7429711" y="4603718"/>
            <a:ext cx="699071" cy="881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11"/>
          <p:cNvPicPr preferRelativeResize="0"/>
          <p:nvPr/>
        </p:nvPicPr>
        <p:blipFill rotWithShape="1">
          <a:blip r:embed="rId3">
            <a:alphaModFix/>
          </a:blip>
          <a:srcRect b="20177" l="497" r="-497" t="8425"/>
          <a:stretch/>
        </p:blipFill>
        <p:spPr>
          <a:xfrm>
            <a:off x="0" y="0"/>
            <a:ext cx="1231458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22019" y="225729"/>
            <a:ext cx="1564144" cy="749977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11"/>
          <p:cNvSpPr/>
          <p:nvPr/>
        </p:nvSpPr>
        <p:spPr>
          <a:xfrm>
            <a:off x="532660" y="357809"/>
            <a:ext cx="10451019" cy="5868456"/>
          </a:xfrm>
          <a:prstGeom prst="rect">
            <a:avLst/>
          </a:prstGeom>
          <a:solidFill>
            <a:schemeClr val="lt1">
              <a:alpha val="80000"/>
            </a:schemeClr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11"/>
          <p:cNvSpPr txBox="1"/>
          <p:nvPr/>
        </p:nvSpPr>
        <p:spPr>
          <a:xfrm>
            <a:off x="1847106" y="1185784"/>
            <a:ext cx="7684243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My uncle is a …… 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He works in the ……... every morning.</a:t>
            </a:r>
            <a:endParaRPr/>
          </a:p>
        </p:txBody>
      </p:sp>
      <p:sp>
        <p:nvSpPr>
          <p:cNvPr id="419" name="Google Shape;419;p11"/>
          <p:cNvSpPr/>
          <p:nvPr/>
        </p:nvSpPr>
        <p:spPr>
          <a:xfrm>
            <a:off x="5250864" y="4516262"/>
            <a:ext cx="3330440" cy="807720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farmer/ field</a:t>
            </a:r>
            <a:endParaRPr/>
          </a:p>
        </p:txBody>
      </p:sp>
      <p:sp>
        <p:nvSpPr>
          <p:cNvPr id="420" name="Google Shape;420;p11"/>
          <p:cNvSpPr/>
          <p:nvPr/>
        </p:nvSpPr>
        <p:spPr>
          <a:xfrm>
            <a:off x="725052" y="4603505"/>
            <a:ext cx="3871367" cy="807720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firefighter/ field</a:t>
            </a:r>
            <a:endParaRPr/>
          </a:p>
        </p:txBody>
      </p:sp>
      <p:sp>
        <p:nvSpPr>
          <p:cNvPr id="421" name="Google Shape;421;p11"/>
          <p:cNvSpPr/>
          <p:nvPr/>
        </p:nvSpPr>
        <p:spPr>
          <a:xfrm>
            <a:off x="5250864" y="3142641"/>
            <a:ext cx="3214821" cy="794359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vet/ studio </a:t>
            </a:r>
            <a:endParaRPr/>
          </a:p>
        </p:txBody>
      </p:sp>
      <p:pic>
        <p:nvPicPr>
          <p:cNvPr descr="Download Check Mark Tick Mark Check Royalty-Free Vector Graphic - Pixabay" id="422" name="Google Shape;42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64844" y="4300753"/>
            <a:ext cx="753144" cy="8599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 Art Incorrect Cross Wrong Mark At Clker Com Vector - Free Clip Art X -  (558x595) Png Clipart Download" id="423" name="Google Shape;423;p11"/>
          <p:cNvPicPr preferRelativeResize="0"/>
          <p:nvPr/>
        </p:nvPicPr>
        <p:blipFill rotWithShape="1">
          <a:blip r:embed="rId6">
            <a:alphaModFix/>
          </a:blip>
          <a:srcRect b="0" l="17813" r="0" t="2807"/>
          <a:stretch/>
        </p:blipFill>
        <p:spPr>
          <a:xfrm>
            <a:off x="4117238" y="4446407"/>
            <a:ext cx="699071" cy="8815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 Art Incorrect Cross Wrong Mark At Clker Com Vector - Free Clip Art X -  (558x595) Png Clipart Download" id="424" name="Google Shape;424;p11"/>
          <p:cNvPicPr preferRelativeResize="0"/>
          <p:nvPr/>
        </p:nvPicPr>
        <p:blipFill rotWithShape="1">
          <a:blip r:embed="rId6">
            <a:alphaModFix/>
          </a:blip>
          <a:srcRect b="0" l="17813" r="0" t="2807"/>
          <a:stretch/>
        </p:blipFill>
        <p:spPr>
          <a:xfrm>
            <a:off x="8053163" y="3037770"/>
            <a:ext cx="699071" cy="881527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11"/>
          <p:cNvSpPr/>
          <p:nvPr/>
        </p:nvSpPr>
        <p:spPr>
          <a:xfrm>
            <a:off x="725052" y="3142641"/>
            <a:ext cx="3841673" cy="807720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farmer/ clinic</a:t>
            </a:r>
            <a:endParaRPr/>
          </a:p>
        </p:txBody>
      </p:sp>
      <p:pic>
        <p:nvPicPr>
          <p:cNvPr descr="Clip Art Incorrect Cross Wrong Mark At Clker Com Vector - Free Clip Art X -  (558x595) Png Clipart Download" id="426" name="Google Shape;426;p11"/>
          <p:cNvPicPr preferRelativeResize="0"/>
          <p:nvPr/>
        </p:nvPicPr>
        <p:blipFill rotWithShape="1">
          <a:blip r:embed="rId6">
            <a:alphaModFix/>
          </a:blip>
          <a:srcRect b="0" l="17813" r="0" t="2807"/>
          <a:stretch/>
        </p:blipFill>
        <p:spPr>
          <a:xfrm>
            <a:off x="3990424" y="3037770"/>
            <a:ext cx="825885" cy="881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11"/>
          <p:cNvPicPr preferRelativeResize="0"/>
          <p:nvPr/>
        </p:nvPicPr>
        <p:blipFill rotWithShape="1">
          <a:blip r:embed="rId7">
            <a:alphaModFix/>
          </a:blip>
          <a:srcRect b="9211" l="10305" r="2035" t="10092"/>
          <a:stretch/>
        </p:blipFill>
        <p:spPr>
          <a:xfrm>
            <a:off x="8551610" y="2065423"/>
            <a:ext cx="4375150" cy="5534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1">
            <a:hlinkClick action="ppaction://hlinksldjump" r:id="rId8"/>
          </p:cNvPr>
          <p:cNvPicPr preferRelativeResize="0"/>
          <p:nvPr/>
        </p:nvPicPr>
        <p:blipFill rotWithShape="1">
          <a:blip r:embed="rId9">
            <a:alphaModFix/>
          </a:blip>
          <a:srcRect b="29709" l="5808" r="76035" t="54782"/>
          <a:stretch/>
        </p:blipFill>
        <p:spPr>
          <a:xfrm>
            <a:off x="10983679" y="5769112"/>
            <a:ext cx="1152939" cy="1063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12"/>
          <p:cNvPicPr preferRelativeResize="0"/>
          <p:nvPr/>
        </p:nvPicPr>
        <p:blipFill rotWithShape="1">
          <a:blip r:embed="rId3">
            <a:alphaModFix/>
          </a:blip>
          <a:srcRect b="20177" l="497" r="-497" t="8425"/>
          <a:stretch/>
        </p:blipFill>
        <p:spPr>
          <a:xfrm>
            <a:off x="0" y="0"/>
            <a:ext cx="1231458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12"/>
          <p:cNvSpPr/>
          <p:nvPr/>
        </p:nvSpPr>
        <p:spPr>
          <a:xfrm>
            <a:off x="305837" y="357809"/>
            <a:ext cx="10860321" cy="5868456"/>
          </a:xfrm>
          <a:prstGeom prst="rect">
            <a:avLst/>
          </a:prstGeom>
          <a:solidFill>
            <a:schemeClr val="lt1">
              <a:alpha val="80000"/>
            </a:schemeClr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" name="Google Shape;435;p12"/>
          <p:cNvPicPr preferRelativeResize="0"/>
          <p:nvPr/>
        </p:nvPicPr>
        <p:blipFill rotWithShape="1">
          <a:blip r:embed="rId4">
            <a:alphaModFix/>
          </a:blip>
          <a:srcRect b="12778" l="3499" r="8900" t="7869"/>
          <a:stretch/>
        </p:blipFill>
        <p:spPr>
          <a:xfrm flipH="1">
            <a:off x="8454198" y="2927350"/>
            <a:ext cx="4078726" cy="3990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2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29709" l="5808" r="76035" t="54782"/>
          <a:stretch/>
        </p:blipFill>
        <p:spPr>
          <a:xfrm>
            <a:off x="11039061" y="5738971"/>
            <a:ext cx="1152939" cy="1063488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12"/>
          <p:cNvSpPr txBox="1"/>
          <p:nvPr/>
        </p:nvSpPr>
        <p:spPr>
          <a:xfrm>
            <a:off x="1025842" y="854519"/>
            <a:ext cx="923925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Tim is α ….. . He works in αn Itαliαn ... in Hαnoi. He cαn mαke greαt pizzαs αnd spαghetti.</a:t>
            </a:r>
            <a:endParaRPr/>
          </a:p>
        </p:txBody>
      </p:sp>
      <p:sp>
        <p:nvSpPr>
          <p:cNvPr id="438" name="Google Shape;438;p12"/>
          <p:cNvSpPr/>
          <p:nvPr/>
        </p:nvSpPr>
        <p:spPr>
          <a:xfrm>
            <a:off x="4993700" y="2750860"/>
            <a:ext cx="3687493" cy="807720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chef/ restaurant </a:t>
            </a:r>
            <a:endParaRPr/>
          </a:p>
        </p:txBody>
      </p:sp>
      <p:sp>
        <p:nvSpPr>
          <p:cNvPr id="439" name="Google Shape;439;p12"/>
          <p:cNvSpPr/>
          <p:nvPr/>
        </p:nvSpPr>
        <p:spPr>
          <a:xfrm>
            <a:off x="577850" y="4320028"/>
            <a:ext cx="3784600" cy="1134621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photographer/ studio</a:t>
            </a:r>
            <a:endParaRPr sz="3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0" name="Google Shape;440;p12"/>
          <p:cNvSpPr/>
          <p:nvPr/>
        </p:nvSpPr>
        <p:spPr>
          <a:xfrm>
            <a:off x="534486" y="2750860"/>
            <a:ext cx="3511309" cy="807720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vet/ clinic</a:t>
            </a:r>
            <a:endParaRPr/>
          </a:p>
        </p:txBody>
      </p:sp>
      <p:pic>
        <p:nvPicPr>
          <p:cNvPr descr="Download Check Mark Tick Mark Check Royalty-Free Vector Graphic - Pixabay" id="441" name="Google Shape;441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42408" y="2535351"/>
            <a:ext cx="875469" cy="8599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 Art Incorrect Cross Wrong Mark At Clker Com Vector - Free Clip Art X -  (558x595) Png Clipart Download" id="442" name="Google Shape;442;p12"/>
          <p:cNvPicPr preferRelativeResize="0"/>
          <p:nvPr/>
        </p:nvPicPr>
        <p:blipFill rotWithShape="1">
          <a:blip r:embed="rId8">
            <a:alphaModFix/>
          </a:blip>
          <a:srcRect b="0" l="17813" r="0" t="2807"/>
          <a:stretch/>
        </p:blipFill>
        <p:spPr>
          <a:xfrm>
            <a:off x="3786162" y="4162931"/>
            <a:ext cx="699071" cy="8815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 Art Incorrect Cross Wrong Mark At Clker Com Vector - Free Clip Art X -  (558x595) Png Clipart Download" id="443" name="Google Shape;443;p12"/>
          <p:cNvPicPr preferRelativeResize="0"/>
          <p:nvPr/>
        </p:nvPicPr>
        <p:blipFill rotWithShape="1">
          <a:blip r:embed="rId8">
            <a:alphaModFix/>
          </a:blip>
          <a:srcRect b="0" l="17813" r="0" t="2807"/>
          <a:stretch/>
        </p:blipFill>
        <p:spPr>
          <a:xfrm>
            <a:off x="3891127" y="2645989"/>
            <a:ext cx="699071" cy="881527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12"/>
          <p:cNvSpPr/>
          <p:nvPr/>
        </p:nvSpPr>
        <p:spPr>
          <a:xfrm>
            <a:off x="4993700" y="4269541"/>
            <a:ext cx="3511309" cy="807720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teacher/ school</a:t>
            </a:r>
            <a:endParaRPr/>
          </a:p>
        </p:txBody>
      </p:sp>
      <p:pic>
        <p:nvPicPr>
          <p:cNvPr descr="Clip Art Incorrect Cross Wrong Mark At Clker Com Vector - Free Clip Art X -  (558x595) Png Clipart Download" id="445" name="Google Shape;445;p12"/>
          <p:cNvPicPr preferRelativeResize="0"/>
          <p:nvPr/>
        </p:nvPicPr>
        <p:blipFill rotWithShape="1">
          <a:blip r:embed="rId8">
            <a:alphaModFix/>
          </a:blip>
          <a:srcRect b="0" l="17813" r="0" t="2807"/>
          <a:stretch/>
        </p:blipFill>
        <p:spPr>
          <a:xfrm>
            <a:off x="8350341" y="4164670"/>
            <a:ext cx="699071" cy="881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322019" y="225729"/>
            <a:ext cx="1564144" cy="749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13"/>
          <p:cNvPicPr preferRelativeResize="0"/>
          <p:nvPr/>
        </p:nvPicPr>
        <p:blipFill rotWithShape="1">
          <a:blip r:embed="rId3">
            <a:alphaModFix/>
          </a:blip>
          <a:srcRect b="20177" l="497" r="-497" t="8425"/>
          <a:stretch/>
        </p:blipFill>
        <p:spPr>
          <a:xfrm>
            <a:off x="0" y="0"/>
            <a:ext cx="1231458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22019" y="225729"/>
            <a:ext cx="1564144" cy="749977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13"/>
          <p:cNvSpPr/>
          <p:nvPr/>
        </p:nvSpPr>
        <p:spPr>
          <a:xfrm>
            <a:off x="742950" y="323850"/>
            <a:ext cx="9285631" cy="5902415"/>
          </a:xfrm>
          <a:prstGeom prst="rect">
            <a:avLst/>
          </a:prstGeom>
          <a:solidFill>
            <a:schemeClr val="lt1">
              <a:alpha val="80000"/>
            </a:schemeClr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4" name="Google Shape;454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0101" y="1593188"/>
            <a:ext cx="5083835" cy="5490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13">
            <a:hlinkClick action="ppaction://hlinksldjump" r:id="rId6"/>
          </p:cNvPr>
          <p:cNvPicPr preferRelativeResize="0"/>
          <p:nvPr/>
        </p:nvPicPr>
        <p:blipFill rotWithShape="1">
          <a:blip r:embed="rId7">
            <a:alphaModFix/>
          </a:blip>
          <a:srcRect b="29709" l="5808" r="76035" t="54782"/>
          <a:stretch/>
        </p:blipFill>
        <p:spPr>
          <a:xfrm>
            <a:off x="10868119" y="5694521"/>
            <a:ext cx="1152939" cy="1063488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13"/>
          <p:cNvSpPr txBox="1"/>
          <p:nvPr/>
        </p:nvSpPr>
        <p:spPr>
          <a:xfrm>
            <a:off x="754993" y="776046"/>
            <a:ext cx="9420307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Mαrinα is α … . She tαkes good cαre of αnimαls. She … in α clinic in Singαpore.</a:t>
            </a:r>
            <a:endParaRPr/>
          </a:p>
        </p:txBody>
      </p:sp>
      <p:sp>
        <p:nvSpPr>
          <p:cNvPr id="457" name="Google Shape;457;p13"/>
          <p:cNvSpPr/>
          <p:nvPr/>
        </p:nvSpPr>
        <p:spPr>
          <a:xfrm>
            <a:off x="1269371" y="3164711"/>
            <a:ext cx="3256416" cy="807720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vet/ works</a:t>
            </a:r>
            <a:endParaRPr/>
          </a:p>
        </p:txBody>
      </p:sp>
      <p:sp>
        <p:nvSpPr>
          <p:cNvPr id="458" name="Google Shape;458;p13"/>
          <p:cNvSpPr/>
          <p:nvPr/>
        </p:nvSpPr>
        <p:spPr>
          <a:xfrm>
            <a:off x="1269371" y="4670923"/>
            <a:ext cx="3256416" cy="807720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vet/ cooks</a:t>
            </a:r>
            <a:endParaRPr/>
          </a:p>
        </p:txBody>
      </p:sp>
      <p:sp>
        <p:nvSpPr>
          <p:cNvPr id="459" name="Google Shape;459;p13"/>
          <p:cNvSpPr/>
          <p:nvPr/>
        </p:nvSpPr>
        <p:spPr>
          <a:xfrm>
            <a:off x="5346700" y="3195775"/>
            <a:ext cx="3256416" cy="807720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doctor/ works</a:t>
            </a:r>
            <a:endParaRPr/>
          </a:p>
        </p:txBody>
      </p:sp>
      <p:pic>
        <p:nvPicPr>
          <p:cNvPr descr="Download Check Mark Tick Mark Check Royalty-Free Vector Graphic - Pixabay" id="460" name="Google Shape;460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87001" y="2949202"/>
            <a:ext cx="875469" cy="8599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 Art Incorrect Cross Wrong Mark At Clker Com Vector - Free Clip Art X -  (558x595) Png Clipart Download" id="461" name="Google Shape;461;p13"/>
          <p:cNvPicPr preferRelativeResize="0"/>
          <p:nvPr/>
        </p:nvPicPr>
        <p:blipFill rotWithShape="1">
          <a:blip r:embed="rId9">
            <a:alphaModFix/>
          </a:blip>
          <a:srcRect b="0" l="17813" r="0" t="2807"/>
          <a:stretch/>
        </p:blipFill>
        <p:spPr>
          <a:xfrm>
            <a:off x="4046605" y="4513825"/>
            <a:ext cx="699071" cy="8815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 Art Incorrect Cross Wrong Mark At Clker Com Vector - Free Clip Art X -  (558x595) Png Clipart Download" id="462" name="Google Shape;462;p13"/>
          <p:cNvPicPr preferRelativeResize="0"/>
          <p:nvPr/>
        </p:nvPicPr>
        <p:blipFill rotWithShape="1">
          <a:blip r:embed="rId9">
            <a:alphaModFix/>
          </a:blip>
          <a:srcRect b="0" l="17813" r="0" t="2807"/>
          <a:stretch/>
        </p:blipFill>
        <p:spPr>
          <a:xfrm>
            <a:off x="8056349" y="3090904"/>
            <a:ext cx="699071" cy="881527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13"/>
          <p:cNvSpPr/>
          <p:nvPr/>
        </p:nvSpPr>
        <p:spPr>
          <a:xfrm>
            <a:off x="5346700" y="4670549"/>
            <a:ext cx="3256416" cy="807720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vet/ takes</a:t>
            </a:r>
            <a:endParaRPr/>
          </a:p>
        </p:txBody>
      </p:sp>
      <p:pic>
        <p:nvPicPr>
          <p:cNvPr descr="Clip Art Incorrect Cross Wrong Mark At Clker Com Vector - Free Clip Art X -  (558x595) Png Clipart Download" id="464" name="Google Shape;464;p13"/>
          <p:cNvPicPr preferRelativeResize="0"/>
          <p:nvPr/>
        </p:nvPicPr>
        <p:blipFill rotWithShape="1">
          <a:blip r:embed="rId9">
            <a:alphaModFix/>
          </a:blip>
          <a:srcRect b="0" l="17813" r="0" t="2807"/>
          <a:stretch/>
        </p:blipFill>
        <p:spPr>
          <a:xfrm>
            <a:off x="8056349" y="4565678"/>
            <a:ext cx="699071" cy="881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14"/>
          <p:cNvPicPr preferRelativeResize="0"/>
          <p:nvPr/>
        </p:nvPicPr>
        <p:blipFill rotWithShape="1">
          <a:blip r:embed="rId3">
            <a:alphaModFix/>
          </a:blip>
          <a:srcRect b="20177" l="497" r="-497" t="8425"/>
          <a:stretch/>
        </p:blipFill>
        <p:spPr>
          <a:xfrm>
            <a:off x="0" y="0"/>
            <a:ext cx="1231458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22019" y="225729"/>
            <a:ext cx="1564144" cy="749977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14"/>
          <p:cNvSpPr/>
          <p:nvPr/>
        </p:nvSpPr>
        <p:spPr>
          <a:xfrm>
            <a:off x="742950" y="323850"/>
            <a:ext cx="9285631" cy="5902415"/>
          </a:xfrm>
          <a:prstGeom prst="rect">
            <a:avLst/>
          </a:prstGeom>
          <a:solidFill>
            <a:schemeClr val="lt1">
              <a:alpha val="80000"/>
            </a:schemeClr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14"/>
          <p:cNvSpPr txBox="1"/>
          <p:nvPr/>
        </p:nvSpPr>
        <p:spPr>
          <a:xfrm>
            <a:off x="2194424" y="1143797"/>
            <a:ext cx="6237267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He puts out fires.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does he do?</a:t>
            </a:r>
            <a:endParaRPr/>
          </a:p>
        </p:txBody>
      </p:sp>
      <p:sp>
        <p:nvSpPr>
          <p:cNvPr id="473" name="Google Shape;473;p14"/>
          <p:cNvSpPr/>
          <p:nvPr/>
        </p:nvSpPr>
        <p:spPr>
          <a:xfrm>
            <a:off x="1450507" y="4632177"/>
            <a:ext cx="2950617" cy="807720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firefighter</a:t>
            </a:r>
            <a:endParaRPr/>
          </a:p>
        </p:txBody>
      </p:sp>
      <p:sp>
        <p:nvSpPr>
          <p:cNvPr id="474" name="Google Shape;474;p14"/>
          <p:cNvSpPr/>
          <p:nvPr/>
        </p:nvSpPr>
        <p:spPr>
          <a:xfrm>
            <a:off x="1230617" y="3146117"/>
            <a:ext cx="2950617" cy="807720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photographer</a:t>
            </a:r>
            <a:endParaRPr/>
          </a:p>
        </p:txBody>
      </p:sp>
      <p:sp>
        <p:nvSpPr>
          <p:cNvPr id="475" name="Google Shape;475;p14"/>
          <p:cNvSpPr/>
          <p:nvPr/>
        </p:nvSpPr>
        <p:spPr>
          <a:xfrm>
            <a:off x="5313058" y="3188467"/>
            <a:ext cx="2409009" cy="807720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farmer</a:t>
            </a:r>
            <a:endParaRPr/>
          </a:p>
        </p:txBody>
      </p:sp>
      <p:pic>
        <p:nvPicPr>
          <p:cNvPr descr="Download Check Mark Tick Mark Check Royalty-Free Vector Graphic - Pixabay" id="476" name="Google Shape;47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62339" y="4416668"/>
            <a:ext cx="875469" cy="8599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 Art Incorrect Cross Wrong Mark At Clker Com Vector - Free Clip Art X -  (558x595) Png Clipart Download" id="477" name="Google Shape;477;p14"/>
          <p:cNvPicPr preferRelativeResize="0"/>
          <p:nvPr/>
        </p:nvPicPr>
        <p:blipFill rotWithShape="1">
          <a:blip r:embed="rId6">
            <a:alphaModFix/>
          </a:blip>
          <a:srcRect b="0" l="17813" r="0" t="2807"/>
          <a:stretch/>
        </p:blipFill>
        <p:spPr>
          <a:xfrm>
            <a:off x="3702053" y="2989019"/>
            <a:ext cx="699071" cy="8815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 Art Incorrect Cross Wrong Mark At Clker Com Vector - Free Clip Art X -  (558x595) Png Clipart Download" id="478" name="Google Shape;478;p14"/>
          <p:cNvPicPr preferRelativeResize="0"/>
          <p:nvPr/>
        </p:nvPicPr>
        <p:blipFill rotWithShape="1">
          <a:blip r:embed="rId6">
            <a:alphaModFix/>
          </a:blip>
          <a:srcRect b="0" l="17813" r="0" t="2807"/>
          <a:stretch/>
        </p:blipFill>
        <p:spPr>
          <a:xfrm>
            <a:off x="7567399" y="3083596"/>
            <a:ext cx="699071" cy="881527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14"/>
          <p:cNvSpPr/>
          <p:nvPr/>
        </p:nvSpPr>
        <p:spPr>
          <a:xfrm>
            <a:off x="5313058" y="4663241"/>
            <a:ext cx="2409009" cy="807720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doctor</a:t>
            </a:r>
            <a:endParaRPr/>
          </a:p>
        </p:txBody>
      </p:sp>
      <p:pic>
        <p:nvPicPr>
          <p:cNvPr descr="Clip Art Incorrect Cross Wrong Mark At Clker Com Vector - Free Clip Art X -  (558x595) Png Clipart Download" id="480" name="Google Shape;480;p14"/>
          <p:cNvPicPr preferRelativeResize="0"/>
          <p:nvPr/>
        </p:nvPicPr>
        <p:blipFill rotWithShape="1">
          <a:blip r:embed="rId6">
            <a:alphaModFix/>
          </a:blip>
          <a:srcRect b="0" l="17813" r="0" t="2807"/>
          <a:stretch/>
        </p:blipFill>
        <p:spPr>
          <a:xfrm>
            <a:off x="7567399" y="4558370"/>
            <a:ext cx="699071" cy="881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25139" y="2529936"/>
            <a:ext cx="4793760" cy="5177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14">
            <a:hlinkClick action="ppaction://hlinksldjump" r:id="rId8"/>
          </p:cNvPr>
          <p:cNvPicPr preferRelativeResize="0"/>
          <p:nvPr/>
        </p:nvPicPr>
        <p:blipFill rotWithShape="1">
          <a:blip r:embed="rId9">
            <a:alphaModFix/>
          </a:blip>
          <a:srcRect b="29709" l="5808" r="76035" t="54782"/>
          <a:stretch/>
        </p:blipFill>
        <p:spPr>
          <a:xfrm>
            <a:off x="10868119" y="5694521"/>
            <a:ext cx="1152939" cy="1063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15"/>
          <p:cNvPicPr preferRelativeResize="0"/>
          <p:nvPr/>
        </p:nvPicPr>
        <p:blipFill rotWithShape="1">
          <a:blip r:embed="rId3">
            <a:alphaModFix/>
          </a:blip>
          <a:srcRect b="20177" l="497" r="-497" t="8425"/>
          <a:stretch/>
        </p:blipFill>
        <p:spPr>
          <a:xfrm>
            <a:off x="0" y="0"/>
            <a:ext cx="1231458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22019" y="225729"/>
            <a:ext cx="1564144" cy="749977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15"/>
          <p:cNvSpPr/>
          <p:nvPr/>
        </p:nvSpPr>
        <p:spPr>
          <a:xfrm>
            <a:off x="532660" y="357809"/>
            <a:ext cx="9495921" cy="5868456"/>
          </a:xfrm>
          <a:prstGeom prst="rect">
            <a:avLst/>
          </a:prstGeom>
          <a:solidFill>
            <a:schemeClr val="lt1">
              <a:alpha val="80000"/>
            </a:schemeClr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0" name="Google Shape;490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85383" y="1610140"/>
            <a:ext cx="5632173" cy="6082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15">
            <a:hlinkClick action="ppaction://hlinksldjump" r:id="rId6"/>
          </p:cNvPr>
          <p:cNvPicPr preferRelativeResize="0"/>
          <p:nvPr/>
        </p:nvPicPr>
        <p:blipFill rotWithShape="1">
          <a:blip r:embed="rId7">
            <a:alphaModFix/>
          </a:blip>
          <a:srcRect b="29709" l="5808" r="76035" t="54782"/>
          <a:stretch/>
        </p:blipFill>
        <p:spPr>
          <a:xfrm>
            <a:off x="10322019" y="5694521"/>
            <a:ext cx="1152939" cy="1063488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15"/>
          <p:cNvSpPr txBox="1"/>
          <p:nvPr/>
        </p:nvSpPr>
        <p:spPr>
          <a:xfrm>
            <a:off x="2194424" y="1143797"/>
            <a:ext cx="6237267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- Whαt does α vet do?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- Α vet …….. .</a:t>
            </a:r>
            <a:endParaRPr/>
          </a:p>
        </p:txBody>
      </p:sp>
      <p:sp>
        <p:nvSpPr>
          <p:cNvPr id="493" name="Google Shape;493;p15"/>
          <p:cNvSpPr/>
          <p:nvPr/>
        </p:nvSpPr>
        <p:spPr>
          <a:xfrm>
            <a:off x="1149350" y="2762250"/>
            <a:ext cx="3014559" cy="1232298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tαkes cαre of αnimαls.</a:t>
            </a:r>
            <a:endParaRPr sz="3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94" name="Google Shape;494;p15"/>
          <p:cNvSpPr/>
          <p:nvPr/>
        </p:nvSpPr>
        <p:spPr>
          <a:xfrm>
            <a:off x="1149350" y="4625158"/>
            <a:ext cx="3014559" cy="819548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feeds animals</a:t>
            </a:r>
            <a:endParaRPr/>
          </a:p>
        </p:txBody>
      </p:sp>
      <p:sp>
        <p:nvSpPr>
          <p:cNvPr id="495" name="Google Shape;495;p15"/>
          <p:cNvSpPr/>
          <p:nvPr/>
        </p:nvSpPr>
        <p:spPr>
          <a:xfrm>
            <a:off x="5133253" y="2783198"/>
            <a:ext cx="3078595" cy="1167886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tαkes cαre of people.</a:t>
            </a:r>
            <a:endParaRPr sz="3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Download Check Mark Tick Mark Check Royalty-Free Vector Graphic - Pixabay" id="496" name="Google Shape;496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725124" y="2915265"/>
            <a:ext cx="875469" cy="8599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 Art Incorrect Cross Wrong Mark At Clker Com Vector - Free Clip Art X -  (558x595) Png Clipart Download" id="497" name="Google Shape;497;p15"/>
          <p:cNvPicPr preferRelativeResize="0"/>
          <p:nvPr/>
        </p:nvPicPr>
        <p:blipFill rotWithShape="1">
          <a:blip r:embed="rId9">
            <a:alphaModFix/>
          </a:blip>
          <a:srcRect b="0" l="17813" r="0" t="2807"/>
          <a:stretch/>
        </p:blipFill>
        <p:spPr>
          <a:xfrm>
            <a:off x="3684728" y="4479888"/>
            <a:ext cx="699071" cy="8815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 Art Incorrect Cross Wrong Mark At Clker Com Vector - Free Clip Art X -  (558x595) Png Clipart Download" id="498" name="Google Shape;498;p15"/>
          <p:cNvPicPr preferRelativeResize="0"/>
          <p:nvPr/>
        </p:nvPicPr>
        <p:blipFill rotWithShape="1">
          <a:blip r:embed="rId9">
            <a:alphaModFix/>
          </a:blip>
          <a:srcRect b="0" l="17813" r="0" t="2807"/>
          <a:stretch/>
        </p:blipFill>
        <p:spPr>
          <a:xfrm>
            <a:off x="7873880" y="3069557"/>
            <a:ext cx="699071" cy="881527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15"/>
          <p:cNvSpPr/>
          <p:nvPr/>
        </p:nvSpPr>
        <p:spPr>
          <a:xfrm>
            <a:off x="5213351" y="4649202"/>
            <a:ext cx="2815198" cy="807720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takes photos</a:t>
            </a:r>
            <a:endParaRPr/>
          </a:p>
        </p:txBody>
      </p:sp>
      <p:pic>
        <p:nvPicPr>
          <p:cNvPr descr="Clip Art Incorrect Cross Wrong Mark At Clker Com Vector - Free Clip Art X -  (558x595) Png Clipart Download" id="500" name="Google Shape;500;p15"/>
          <p:cNvPicPr preferRelativeResize="0"/>
          <p:nvPr/>
        </p:nvPicPr>
        <p:blipFill rotWithShape="1">
          <a:blip r:embed="rId9">
            <a:alphaModFix/>
          </a:blip>
          <a:srcRect b="0" l="17813" r="0" t="2807"/>
          <a:stretch/>
        </p:blipFill>
        <p:spPr>
          <a:xfrm>
            <a:off x="7873880" y="4544331"/>
            <a:ext cx="699071" cy="881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16"/>
          <p:cNvPicPr preferRelativeResize="0"/>
          <p:nvPr/>
        </p:nvPicPr>
        <p:blipFill rotWithShape="1">
          <a:blip r:embed="rId3">
            <a:alphaModFix/>
          </a:blip>
          <a:srcRect b="20177" l="497" r="-497" t="8425"/>
          <a:stretch/>
        </p:blipFill>
        <p:spPr>
          <a:xfrm>
            <a:off x="0" y="0"/>
            <a:ext cx="1231458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22019" y="225729"/>
            <a:ext cx="1564144" cy="749977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16"/>
          <p:cNvSpPr/>
          <p:nvPr/>
        </p:nvSpPr>
        <p:spPr>
          <a:xfrm>
            <a:off x="568172" y="357809"/>
            <a:ext cx="9460410" cy="5868456"/>
          </a:xfrm>
          <a:prstGeom prst="rect">
            <a:avLst/>
          </a:prstGeom>
          <a:solidFill>
            <a:schemeClr val="lt1">
              <a:alpha val="80000"/>
            </a:schemeClr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8" name="Google Shape;508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7146524" y="1428636"/>
            <a:ext cx="5962960" cy="6439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6">
            <a:hlinkClick action="ppaction://hlinksldjump" r:id="rId6"/>
          </p:cNvPr>
          <p:cNvPicPr preferRelativeResize="0"/>
          <p:nvPr/>
        </p:nvPicPr>
        <p:blipFill rotWithShape="1">
          <a:blip r:embed="rId7">
            <a:alphaModFix/>
          </a:blip>
          <a:srcRect b="29709" l="5808" r="76035" t="54782"/>
          <a:stretch/>
        </p:blipFill>
        <p:spPr>
          <a:xfrm>
            <a:off x="10322019" y="5694521"/>
            <a:ext cx="1152939" cy="1063488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16"/>
          <p:cNvSpPr txBox="1"/>
          <p:nvPr/>
        </p:nvSpPr>
        <p:spPr>
          <a:xfrm>
            <a:off x="812580" y="1045143"/>
            <a:ext cx="10085908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Fred often tαkes photos with his smαrtphone.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He wαnts to become a …. .</a:t>
            </a:r>
            <a:endParaRPr/>
          </a:p>
        </p:txBody>
      </p:sp>
      <p:sp>
        <p:nvSpPr>
          <p:cNvPr id="511" name="Google Shape;511;p16"/>
          <p:cNvSpPr/>
          <p:nvPr/>
        </p:nvSpPr>
        <p:spPr>
          <a:xfrm>
            <a:off x="1092200" y="2960316"/>
            <a:ext cx="3217573" cy="807720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photographer</a:t>
            </a:r>
            <a:endParaRPr/>
          </a:p>
        </p:txBody>
      </p:sp>
      <p:sp>
        <p:nvSpPr>
          <p:cNvPr id="512" name="Google Shape;512;p16"/>
          <p:cNvSpPr/>
          <p:nvPr/>
        </p:nvSpPr>
        <p:spPr>
          <a:xfrm>
            <a:off x="1092200" y="4466528"/>
            <a:ext cx="3217573" cy="807720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doctor</a:t>
            </a:r>
            <a:endParaRPr/>
          </a:p>
        </p:txBody>
      </p:sp>
      <p:sp>
        <p:nvSpPr>
          <p:cNvPr id="513" name="Google Shape;513;p16"/>
          <p:cNvSpPr/>
          <p:nvPr/>
        </p:nvSpPr>
        <p:spPr>
          <a:xfrm>
            <a:off x="5391270" y="2960316"/>
            <a:ext cx="2409009" cy="807720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farmer</a:t>
            </a:r>
            <a:endParaRPr/>
          </a:p>
        </p:txBody>
      </p:sp>
      <p:pic>
        <p:nvPicPr>
          <p:cNvPr descr="Download Check Mark Tick Mark Check Royalty-Free Vector Graphic - Pixabay" id="514" name="Google Shape;514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70988" y="2744807"/>
            <a:ext cx="875469" cy="8599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 Art Incorrect Cross Wrong Mark At Clker Com Vector - Free Clip Art X -  (558x595) Png Clipart Download" id="515" name="Google Shape;515;p16"/>
          <p:cNvPicPr preferRelativeResize="0"/>
          <p:nvPr/>
        </p:nvPicPr>
        <p:blipFill rotWithShape="1">
          <a:blip r:embed="rId9">
            <a:alphaModFix/>
          </a:blip>
          <a:srcRect b="0" l="17813" r="0" t="2807"/>
          <a:stretch/>
        </p:blipFill>
        <p:spPr>
          <a:xfrm>
            <a:off x="3830592" y="4309430"/>
            <a:ext cx="699071" cy="8815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 Art Incorrect Cross Wrong Mark At Clker Com Vector - Free Clip Art X -  (558x595) Png Clipart Download" id="516" name="Google Shape;516;p16"/>
          <p:cNvPicPr preferRelativeResize="0"/>
          <p:nvPr/>
        </p:nvPicPr>
        <p:blipFill rotWithShape="1">
          <a:blip r:embed="rId9">
            <a:alphaModFix/>
          </a:blip>
          <a:srcRect b="0" l="17813" r="0" t="2807"/>
          <a:stretch/>
        </p:blipFill>
        <p:spPr>
          <a:xfrm>
            <a:off x="7645611" y="2855445"/>
            <a:ext cx="699071" cy="881527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16"/>
          <p:cNvSpPr/>
          <p:nvPr/>
        </p:nvSpPr>
        <p:spPr>
          <a:xfrm>
            <a:off x="5391270" y="4435090"/>
            <a:ext cx="2409009" cy="807720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chef</a:t>
            </a:r>
            <a:endParaRPr/>
          </a:p>
        </p:txBody>
      </p:sp>
      <p:pic>
        <p:nvPicPr>
          <p:cNvPr descr="Clip Art Incorrect Cross Wrong Mark At Clker Com Vector - Free Clip Art X -  (558x595) Png Clipart Download" id="518" name="Google Shape;518;p16"/>
          <p:cNvPicPr preferRelativeResize="0"/>
          <p:nvPr/>
        </p:nvPicPr>
        <p:blipFill rotWithShape="1">
          <a:blip r:embed="rId9">
            <a:alphaModFix/>
          </a:blip>
          <a:srcRect b="0" l="17813" r="0" t="2807"/>
          <a:stretch/>
        </p:blipFill>
        <p:spPr>
          <a:xfrm>
            <a:off x="7645611" y="4330219"/>
            <a:ext cx="699071" cy="881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7"/>
          <p:cNvPicPr preferRelativeResize="0"/>
          <p:nvPr/>
        </p:nvPicPr>
        <p:blipFill rotWithShape="1">
          <a:blip r:embed="rId3">
            <a:alphaModFix/>
          </a:blip>
          <a:srcRect b="28846" l="0" r="0" t="0"/>
          <a:stretch/>
        </p:blipFill>
        <p:spPr>
          <a:xfrm>
            <a:off x="0" y="0"/>
            <a:ext cx="12192000" cy="676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7"/>
          <p:cNvPicPr preferRelativeResize="0"/>
          <p:nvPr/>
        </p:nvPicPr>
        <p:blipFill rotWithShape="1">
          <a:blip r:embed="rId4">
            <a:alphaModFix/>
          </a:blip>
          <a:srcRect b="9823" l="0" r="0" t="10857"/>
          <a:stretch/>
        </p:blipFill>
        <p:spPr>
          <a:xfrm>
            <a:off x="1918646" y="-336499"/>
            <a:ext cx="8713189" cy="719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29037" y="2923753"/>
            <a:ext cx="1570059" cy="2422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59747" y="1831109"/>
            <a:ext cx="1416389" cy="2185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2028533" y="3993863"/>
            <a:ext cx="1603898" cy="172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17"/>
          <p:cNvPicPr preferRelativeResize="0"/>
          <p:nvPr/>
        </p:nvPicPr>
        <p:blipFill rotWithShape="1">
          <a:blip r:embed="rId8">
            <a:alphaModFix/>
          </a:blip>
          <a:srcRect b="0" l="0" r="36896" t="0"/>
          <a:stretch/>
        </p:blipFill>
        <p:spPr>
          <a:xfrm flipH="1">
            <a:off x="8889836" y="560036"/>
            <a:ext cx="814212" cy="190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369399">
            <a:off x="3795506" y="3468737"/>
            <a:ext cx="3773890" cy="294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322019" y="225729"/>
            <a:ext cx="1564144" cy="7499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1" name="Google Shape;531;p17"/>
          <p:cNvGrpSpPr/>
          <p:nvPr/>
        </p:nvGrpSpPr>
        <p:grpSpPr>
          <a:xfrm>
            <a:off x="4050863" y="825641"/>
            <a:ext cx="4710991" cy="1084351"/>
            <a:chOff x="2479687" y="907018"/>
            <a:chExt cx="5621672" cy="1084351"/>
          </a:xfrm>
        </p:grpSpPr>
        <p:sp>
          <p:nvSpPr>
            <p:cNvPr id="532" name="Google Shape;532;p17"/>
            <p:cNvSpPr/>
            <p:nvPr/>
          </p:nvSpPr>
          <p:spPr>
            <a:xfrm>
              <a:off x="2479687" y="907018"/>
              <a:ext cx="5621672" cy="1056617"/>
            </a:xfrm>
            <a:prstGeom prst="flowChartAlternateProcess">
              <a:avLst/>
            </a:prstGeom>
            <a:solidFill>
              <a:srgbClr val="FEE599">
                <a:alpha val="49803"/>
              </a:srgbClr>
            </a:soli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17"/>
            <p:cNvSpPr txBox="1"/>
            <p:nvPr/>
          </p:nvSpPr>
          <p:spPr>
            <a:xfrm>
              <a:off x="2707123" y="975706"/>
              <a:ext cx="418095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6000"/>
                <a:buFont typeface="Comic Sans MS"/>
                <a:buNone/>
              </a:pPr>
              <a:r>
                <a:rPr b="1" i="0" lang="en-US" sz="6000" u="none" cap="none" strike="noStrike">
                  <a:solidFill>
                    <a:srgbClr val="C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2 REVIEW</a:t>
              </a:r>
              <a:endParaRPr b="1" i="0" sz="6000" u="none" cap="none" strike="noStrik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534" name="Google Shape;534;p17"/>
          <p:cNvGrpSpPr/>
          <p:nvPr/>
        </p:nvGrpSpPr>
        <p:grpSpPr>
          <a:xfrm>
            <a:off x="1530822" y="2608813"/>
            <a:ext cx="9488836" cy="638258"/>
            <a:chOff x="2592305" y="2408579"/>
            <a:chExt cx="9735586" cy="638258"/>
          </a:xfrm>
        </p:grpSpPr>
        <p:sp>
          <p:nvSpPr>
            <p:cNvPr id="535" name="Google Shape;535;p17"/>
            <p:cNvSpPr/>
            <p:nvPr/>
          </p:nvSpPr>
          <p:spPr>
            <a:xfrm>
              <a:off x="2592305" y="2408579"/>
              <a:ext cx="9735586" cy="638258"/>
            </a:xfrm>
            <a:prstGeom prst="flowChartAlternateProcess">
              <a:avLst/>
            </a:prstGeom>
            <a:solidFill>
              <a:srgbClr val="FEE599">
                <a:alpha val="49803"/>
              </a:srgbClr>
            </a:soli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17"/>
            <p:cNvSpPr txBox="1"/>
            <p:nvPr/>
          </p:nvSpPr>
          <p:spPr>
            <a:xfrm>
              <a:off x="2624115" y="2448101"/>
              <a:ext cx="9385903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Comic Sans MS"/>
                <a:buNone/>
              </a:pPr>
              <a:r>
                <a:rPr b="1" i="0" lang="en-US" sz="3200" u="none" cap="none" strike="noStrike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Task 2 </a:t>
              </a:r>
              <a:r>
                <a:rPr b="0" i="0" lang="en-US" sz="3200" u="none" cap="none" strike="noStrike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Talk about the job of someone you know</a:t>
              </a:r>
              <a:endParaRPr b="1" i="0" sz="32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00+] Virtual Classroom Background s | Wallpapers.com" id="541" name="Google Shape;54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94359" y="225729"/>
            <a:ext cx="1564144" cy="74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18"/>
          <p:cNvPicPr preferRelativeResize="0"/>
          <p:nvPr/>
        </p:nvPicPr>
        <p:blipFill rotWithShape="1">
          <a:blip r:embed="rId5">
            <a:alphaModFix/>
          </a:blip>
          <a:srcRect b="0" l="52330" r="0" t="0"/>
          <a:stretch/>
        </p:blipFill>
        <p:spPr>
          <a:xfrm>
            <a:off x="5916242" y="3733215"/>
            <a:ext cx="1707071" cy="2929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18"/>
          <p:cNvPicPr preferRelativeResize="0"/>
          <p:nvPr/>
        </p:nvPicPr>
        <p:blipFill rotWithShape="1">
          <a:blip r:embed="rId5">
            <a:alphaModFix/>
          </a:blip>
          <a:srcRect b="-2081" l="-465" r="46938" t="2081"/>
          <a:stretch/>
        </p:blipFill>
        <p:spPr>
          <a:xfrm flipH="1">
            <a:off x="3727173" y="3803485"/>
            <a:ext cx="1870927" cy="28597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5" name="Google Shape;545;p18"/>
          <p:cNvGrpSpPr/>
          <p:nvPr/>
        </p:nvGrpSpPr>
        <p:grpSpPr>
          <a:xfrm>
            <a:off x="168965" y="543215"/>
            <a:ext cx="5429136" cy="2687713"/>
            <a:chOff x="168965" y="543215"/>
            <a:chExt cx="5429136" cy="2687713"/>
          </a:xfrm>
        </p:grpSpPr>
        <p:sp>
          <p:nvSpPr>
            <p:cNvPr id="546" name="Google Shape;546;p18"/>
            <p:cNvSpPr/>
            <p:nvPr/>
          </p:nvSpPr>
          <p:spPr>
            <a:xfrm>
              <a:off x="168965" y="543215"/>
              <a:ext cx="5429136" cy="2687713"/>
            </a:xfrm>
            <a:prstGeom prst="wedgeEllipseCallout">
              <a:avLst>
                <a:gd fmla="val 20942" name="adj1"/>
                <a:gd fmla="val 69752" name="adj2"/>
              </a:avLst>
            </a:prstGeom>
            <a:solidFill>
              <a:schemeClr val="lt1"/>
            </a:solidFill>
            <a:ln cap="flat" cmpd="sng" w="1270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18"/>
            <p:cNvSpPr txBox="1"/>
            <p:nvPr/>
          </p:nvSpPr>
          <p:spPr>
            <a:xfrm>
              <a:off x="333498" y="975706"/>
              <a:ext cx="5129254" cy="15696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My mother is α doctor. She works in α hospitαl. She tαkes cαre of people. </a:t>
              </a:r>
              <a:endParaRPr/>
            </a:p>
          </p:txBody>
        </p:sp>
      </p:grpSp>
      <p:grpSp>
        <p:nvGrpSpPr>
          <p:cNvPr id="548" name="Google Shape;548;p18"/>
          <p:cNvGrpSpPr/>
          <p:nvPr/>
        </p:nvGrpSpPr>
        <p:grpSpPr>
          <a:xfrm>
            <a:off x="6429366" y="1016395"/>
            <a:ext cx="5429136" cy="2687713"/>
            <a:chOff x="5916242" y="761066"/>
            <a:chExt cx="5429136" cy="2687713"/>
          </a:xfrm>
        </p:grpSpPr>
        <p:sp>
          <p:nvSpPr>
            <p:cNvPr id="549" name="Google Shape;549;p18"/>
            <p:cNvSpPr/>
            <p:nvPr/>
          </p:nvSpPr>
          <p:spPr>
            <a:xfrm>
              <a:off x="5916242" y="761066"/>
              <a:ext cx="5429136" cy="2687713"/>
            </a:xfrm>
            <a:prstGeom prst="wedgeEllipseCallout">
              <a:avLst>
                <a:gd fmla="val -25374" name="adj1"/>
                <a:gd fmla="val 67533" name="adj2"/>
              </a:avLst>
            </a:prstGeom>
            <a:solidFill>
              <a:schemeClr val="lt1"/>
            </a:solidFill>
            <a:ln cap="flat" cmpd="sng" w="1270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18"/>
            <p:cNvSpPr txBox="1"/>
            <p:nvPr/>
          </p:nvSpPr>
          <p:spPr>
            <a:xfrm>
              <a:off x="6096001" y="1102241"/>
              <a:ext cx="5035826" cy="2062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My uncle is α fαrmer. He’s got α big fαrm in Nαm Dinh. He αlwαys works on the fαrm.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19"/>
          <p:cNvPicPr preferRelativeResize="0"/>
          <p:nvPr/>
        </p:nvPicPr>
        <p:blipFill rotWithShape="1">
          <a:blip r:embed="rId3">
            <a:alphaModFix/>
          </a:blip>
          <a:srcRect b="28846" l="0" r="0" t="0"/>
          <a:stretch/>
        </p:blipFill>
        <p:spPr>
          <a:xfrm>
            <a:off x="0" y="0"/>
            <a:ext cx="12192000" cy="676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19"/>
          <p:cNvPicPr preferRelativeResize="0"/>
          <p:nvPr/>
        </p:nvPicPr>
        <p:blipFill rotWithShape="1">
          <a:blip r:embed="rId4">
            <a:alphaModFix/>
          </a:blip>
          <a:srcRect b="9823" l="0" r="0" t="10857"/>
          <a:stretch/>
        </p:blipFill>
        <p:spPr>
          <a:xfrm>
            <a:off x="1918646" y="-336499"/>
            <a:ext cx="8713189" cy="719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29037" y="2923753"/>
            <a:ext cx="1570059" cy="2422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59747" y="1831109"/>
            <a:ext cx="1416389" cy="2185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2028533" y="3993863"/>
            <a:ext cx="1603898" cy="172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19"/>
          <p:cNvPicPr preferRelativeResize="0"/>
          <p:nvPr/>
        </p:nvPicPr>
        <p:blipFill rotWithShape="1">
          <a:blip r:embed="rId8">
            <a:alphaModFix/>
          </a:blip>
          <a:srcRect b="0" l="0" r="36896" t="0"/>
          <a:stretch/>
        </p:blipFill>
        <p:spPr>
          <a:xfrm flipH="1">
            <a:off x="8889836" y="560036"/>
            <a:ext cx="814212" cy="190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369399">
            <a:off x="3795506" y="3468737"/>
            <a:ext cx="3773890" cy="294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322019" y="225729"/>
            <a:ext cx="1564144" cy="7499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3" name="Google Shape;563;p19"/>
          <p:cNvGrpSpPr/>
          <p:nvPr/>
        </p:nvGrpSpPr>
        <p:grpSpPr>
          <a:xfrm>
            <a:off x="3764838" y="734201"/>
            <a:ext cx="4710990" cy="2098112"/>
            <a:chOff x="2479687" y="907018"/>
            <a:chExt cx="5621672" cy="2098112"/>
          </a:xfrm>
        </p:grpSpPr>
        <p:sp>
          <p:nvSpPr>
            <p:cNvPr id="564" name="Google Shape;564;p19"/>
            <p:cNvSpPr/>
            <p:nvPr/>
          </p:nvSpPr>
          <p:spPr>
            <a:xfrm>
              <a:off x="2479687" y="907018"/>
              <a:ext cx="5621672" cy="2098112"/>
            </a:xfrm>
            <a:prstGeom prst="flowChartAlternateProcess">
              <a:avLst/>
            </a:prstGeom>
            <a:solidFill>
              <a:srgbClr val="FEE599">
                <a:alpha val="49803"/>
              </a:srgbClr>
            </a:soli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19"/>
            <p:cNvSpPr txBox="1"/>
            <p:nvPr/>
          </p:nvSpPr>
          <p:spPr>
            <a:xfrm>
              <a:off x="2707124" y="975706"/>
              <a:ext cx="5182000" cy="19389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6000"/>
                <a:buFont typeface="Comic Sans MS"/>
                <a:buNone/>
              </a:pPr>
              <a:r>
                <a:rPr b="1" lang="en-US" sz="6000">
                  <a:solidFill>
                    <a:srgbClr val="C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3 EXTRA ACTIVITY</a:t>
              </a:r>
              <a:endParaRPr b="1" i="0" sz="6000" u="none" cap="none" strike="noStrik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"/>
          <p:cNvPicPr preferRelativeResize="0"/>
          <p:nvPr/>
        </p:nvPicPr>
        <p:blipFill rotWithShape="1">
          <a:blip r:embed="rId3">
            <a:alphaModFix/>
          </a:blip>
          <a:srcRect b="28846" l="0" r="0" t="0"/>
          <a:stretch/>
        </p:blipFill>
        <p:spPr>
          <a:xfrm>
            <a:off x="0" y="0"/>
            <a:ext cx="12192000" cy="676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"/>
          <p:cNvPicPr preferRelativeResize="0"/>
          <p:nvPr/>
        </p:nvPicPr>
        <p:blipFill rotWithShape="1">
          <a:blip r:embed="rId4">
            <a:alphaModFix/>
          </a:blip>
          <a:srcRect b="9823" l="0" r="0" t="10857"/>
          <a:stretch/>
        </p:blipFill>
        <p:spPr>
          <a:xfrm>
            <a:off x="1918646" y="-336499"/>
            <a:ext cx="8713189" cy="719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29037" y="2923753"/>
            <a:ext cx="1570059" cy="2422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325333" y="2034491"/>
            <a:ext cx="1416389" cy="2185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2028533" y="3993863"/>
            <a:ext cx="1603898" cy="172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"/>
          <p:cNvPicPr preferRelativeResize="0"/>
          <p:nvPr/>
        </p:nvPicPr>
        <p:blipFill rotWithShape="1">
          <a:blip r:embed="rId8">
            <a:alphaModFix/>
          </a:blip>
          <a:srcRect b="0" l="0" r="36896" t="0"/>
          <a:stretch/>
        </p:blipFill>
        <p:spPr>
          <a:xfrm flipH="1">
            <a:off x="8889836" y="560036"/>
            <a:ext cx="814212" cy="190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369399">
            <a:off x="3795506" y="3468737"/>
            <a:ext cx="3773890" cy="294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322019" y="225729"/>
            <a:ext cx="1564144" cy="7499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9" name="Google Shape;189;p2"/>
          <p:cNvGrpSpPr/>
          <p:nvPr/>
        </p:nvGrpSpPr>
        <p:grpSpPr>
          <a:xfrm>
            <a:off x="3251059" y="715283"/>
            <a:ext cx="5621672" cy="1084351"/>
            <a:chOff x="2479687" y="907018"/>
            <a:chExt cx="5621672" cy="1084351"/>
          </a:xfrm>
        </p:grpSpPr>
        <p:sp>
          <p:nvSpPr>
            <p:cNvPr id="190" name="Google Shape;190;p2"/>
            <p:cNvSpPr/>
            <p:nvPr/>
          </p:nvSpPr>
          <p:spPr>
            <a:xfrm>
              <a:off x="2479687" y="907018"/>
              <a:ext cx="5621672" cy="1056617"/>
            </a:xfrm>
            <a:prstGeom prst="flowChartAlternateProcess">
              <a:avLst/>
            </a:prstGeom>
            <a:solidFill>
              <a:srgbClr val="FEE599">
                <a:alpha val="49803"/>
              </a:srgbClr>
            </a:soli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2"/>
            <p:cNvSpPr txBox="1"/>
            <p:nvPr/>
          </p:nvSpPr>
          <p:spPr>
            <a:xfrm>
              <a:off x="2707123" y="975706"/>
              <a:ext cx="5166799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6000"/>
                <a:buFont typeface="Comic Sans MS"/>
                <a:buNone/>
              </a:pPr>
              <a:r>
                <a:rPr b="1" i="0" lang="en-US" sz="6000" u="none" cap="none" strike="noStrike">
                  <a:solidFill>
                    <a:srgbClr val="C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1. WARM UP</a:t>
              </a:r>
              <a:endParaRPr b="1" i="0" sz="6000" u="none" cap="none" strike="noStrik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192" name="Google Shape;192;p2"/>
          <p:cNvGrpSpPr/>
          <p:nvPr/>
        </p:nvGrpSpPr>
        <p:grpSpPr>
          <a:xfrm>
            <a:off x="5010983" y="2341387"/>
            <a:ext cx="2428575" cy="638258"/>
            <a:chOff x="2592305" y="2408579"/>
            <a:chExt cx="2428575" cy="638258"/>
          </a:xfrm>
        </p:grpSpPr>
        <p:sp>
          <p:nvSpPr>
            <p:cNvPr id="193" name="Google Shape;193;p2"/>
            <p:cNvSpPr/>
            <p:nvPr/>
          </p:nvSpPr>
          <p:spPr>
            <a:xfrm>
              <a:off x="2592305" y="2408579"/>
              <a:ext cx="2428575" cy="638258"/>
            </a:xfrm>
            <a:prstGeom prst="flowChartAlternateProcess">
              <a:avLst/>
            </a:prstGeom>
            <a:solidFill>
              <a:srgbClr val="FEE599">
                <a:alpha val="49803"/>
              </a:srgbClr>
            </a:soli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2"/>
            <p:cNvSpPr txBox="1"/>
            <p:nvPr/>
          </p:nvSpPr>
          <p:spPr>
            <a:xfrm>
              <a:off x="2770090" y="2462062"/>
              <a:ext cx="2073003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Comic Sans MS"/>
                <a:buNone/>
              </a:pPr>
              <a:r>
                <a:rPr b="0" i="0" lang="en-US" sz="3200" u="none" cap="none" strike="noStrike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Let’s sing!</a:t>
              </a:r>
              <a:endParaRPr b="0" i="0" sz="32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20"/>
          <p:cNvPicPr preferRelativeResize="0"/>
          <p:nvPr/>
        </p:nvPicPr>
        <p:blipFill rotWithShape="1">
          <a:blip r:embed="rId3">
            <a:alphaModFix/>
          </a:blip>
          <a:srcRect b="12446" l="0" r="0" t="14605"/>
          <a:stretch/>
        </p:blipFill>
        <p:spPr>
          <a:xfrm flipH="1">
            <a:off x="0" y="0"/>
            <a:ext cx="12192000" cy="6937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4183" y="324900"/>
            <a:ext cx="9199175" cy="6316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27770" y="247501"/>
            <a:ext cx="1564144" cy="74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20"/>
          <p:cNvPicPr preferRelativeResize="0"/>
          <p:nvPr/>
        </p:nvPicPr>
        <p:blipFill rotWithShape="1">
          <a:blip r:embed="rId6">
            <a:alphaModFix/>
          </a:blip>
          <a:srcRect b="9278" l="12245" r="18103" t="6416"/>
          <a:stretch/>
        </p:blipFill>
        <p:spPr>
          <a:xfrm flipH="1">
            <a:off x="8773139" y="2057548"/>
            <a:ext cx="3614057" cy="4724401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20"/>
          <p:cNvSpPr/>
          <p:nvPr/>
        </p:nvSpPr>
        <p:spPr>
          <a:xfrm rot="5400000">
            <a:off x="3397041" y="3219121"/>
            <a:ext cx="5567204" cy="528145"/>
          </a:xfrm>
          <a:prstGeom prst="roundRect">
            <a:avLst>
              <a:gd fmla="val 39055" name="adj"/>
            </a:avLst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20"/>
          <p:cNvSpPr/>
          <p:nvPr/>
        </p:nvSpPr>
        <p:spPr>
          <a:xfrm>
            <a:off x="572062" y="5201400"/>
            <a:ext cx="4572000" cy="528145"/>
          </a:xfrm>
          <a:prstGeom prst="roundRect">
            <a:avLst>
              <a:gd fmla="val 39055" name="adj"/>
            </a:avLst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20"/>
          <p:cNvSpPr/>
          <p:nvPr/>
        </p:nvSpPr>
        <p:spPr>
          <a:xfrm>
            <a:off x="536028" y="4611412"/>
            <a:ext cx="4572000" cy="528145"/>
          </a:xfrm>
          <a:prstGeom prst="roundRect">
            <a:avLst>
              <a:gd fmla="val 39055" name="adj"/>
            </a:avLst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20"/>
          <p:cNvSpPr/>
          <p:nvPr/>
        </p:nvSpPr>
        <p:spPr>
          <a:xfrm rot="5400000">
            <a:off x="2096529" y="2122433"/>
            <a:ext cx="3314704" cy="528145"/>
          </a:xfrm>
          <a:prstGeom prst="roundRect">
            <a:avLst>
              <a:gd fmla="val 39055" name="adj"/>
            </a:avLst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20"/>
          <p:cNvSpPr/>
          <p:nvPr/>
        </p:nvSpPr>
        <p:spPr>
          <a:xfrm rot="5400000">
            <a:off x="3574542" y="1874126"/>
            <a:ext cx="2818090" cy="528145"/>
          </a:xfrm>
          <a:prstGeom prst="roundRect">
            <a:avLst>
              <a:gd fmla="val 39055" name="adj"/>
            </a:avLst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20"/>
          <p:cNvSpPr txBox="1"/>
          <p:nvPr/>
        </p:nvSpPr>
        <p:spPr>
          <a:xfrm>
            <a:off x="7471180" y="1110268"/>
            <a:ext cx="130195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doctor</a:t>
            </a:r>
            <a:endParaRPr sz="2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81" name="Google Shape;581;p20"/>
          <p:cNvSpPr/>
          <p:nvPr/>
        </p:nvSpPr>
        <p:spPr>
          <a:xfrm rot="10800000">
            <a:off x="1118123" y="2386505"/>
            <a:ext cx="2818090" cy="528145"/>
          </a:xfrm>
          <a:prstGeom prst="roundRect">
            <a:avLst>
              <a:gd fmla="val 39055" name="adj"/>
            </a:avLst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20"/>
          <p:cNvSpPr txBox="1"/>
          <p:nvPr/>
        </p:nvSpPr>
        <p:spPr>
          <a:xfrm>
            <a:off x="7471179" y="1548602"/>
            <a:ext cx="93487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pilot</a:t>
            </a:r>
            <a:endParaRPr sz="2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83" name="Google Shape;583;p20"/>
          <p:cNvSpPr txBox="1"/>
          <p:nvPr/>
        </p:nvSpPr>
        <p:spPr>
          <a:xfrm>
            <a:off x="7471179" y="1916332"/>
            <a:ext cx="137409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farmer</a:t>
            </a:r>
            <a:endParaRPr sz="2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84" name="Google Shape;584;p20"/>
          <p:cNvSpPr/>
          <p:nvPr/>
        </p:nvSpPr>
        <p:spPr>
          <a:xfrm rot="5400000">
            <a:off x="-873797" y="2181553"/>
            <a:ext cx="3314704" cy="528145"/>
          </a:xfrm>
          <a:prstGeom prst="roundRect">
            <a:avLst>
              <a:gd fmla="val 39055" name="adj"/>
            </a:avLst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20"/>
          <p:cNvSpPr txBox="1"/>
          <p:nvPr/>
        </p:nvSpPr>
        <p:spPr>
          <a:xfrm>
            <a:off x="7088862" y="4235490"/>
            <a:ext cx="213872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smartphone</a:t>
            </a:r>
            <a:endParaRPr sz="2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86" name="Google Shape;586;p20"/>
          <p:cNvSpPr txBox="1"/>
          <p:nvPr/>
        </p:nvSpPr>
        <p:spPr>
          <a:xfrm>
            <a:off x="7265073" y="4644893"/>
            <a:ext cx="175560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computer</a:t>
            </a:r>
            <a:endParaRPr sz="2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87" name="Google Shape;587;p20"/>
          <p:cNvSpPr txBox="1"/>
          <p:nvPr/>
        </p:nvSpPr>
        <p:spPr>
          <a:xfrm>
            <a:off x="7301101" y="5047719"/>
            <a:ext cx="172996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password</a:t>
            </a:r>
            <a:endParaRPr sz="2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88" name="Google Shape;588;p20"/>
          <p:cNvSpPr txBox="1"/>
          <p:nvPr/>
        </p:nvSpPr>
        <p:spPr>
          <a:xfrm>
            <a:off x="7471178" y="5389996"/>
            <a:ext cx="104387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email</a:t>
            </a:r>
            <a:endParaRPr sz="2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89" name="Google Shape;589;p20"/>
          <p:cNvSpPr/>
          <p:nvPr/>
        </p:nvSpPr>
        <p:spPr>
          <a:xfrm rot="5400000">
            <a:off x="3905051" y="4347340"/>
            <a:ext cx="3314704" cy="528145"/>
          </a:xfrm>
          <a:prstGeom prst="roundRect">
            <a:avLst>
              <a:gd fmla="val 39055" name="adj"/>
            </a:avLst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20"/>
          <p:cNvSpPr txBox="1"/>
          <p:nvPr/>
        </p:nvSpPr>
        <p:spPr>
          <a:xfrm>
            <a:off x="7482090" y="5799399"/>
            <a:ext cx="129875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screen</a:t>
            </a:r>
            <a:endParaRPr sz="2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96" name="Google Shape;596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9" y="0"/>
            <a:ext cx="121923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22019" y="225729"/>
            <a:ext cx="1564144" cy="749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封面" id="603" name="Google Shape;60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" id="604" name="Google Shape;60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" id="605" name="Google Shape;605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-16" id="606" name="Google Shape;606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22"/>
          <p:cNvSpPr txBox="1"/>
          <p:nvPr/>
        </p:nvSpPr>
        <p:spPr>
          <a:xfrm>
            <a:off x="2702502" y="3342993"/>
            <a:ext cx="6786995" cy="2308324"/>
          </a:xfrm>
          <a:prstGeom prst="rect">
            <a:avLst/>
          </a:prstGeom>
          <a:solidFill>
            <a:schemeClr val="accent4">
              <a:alpha val="4980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Comic Sans MS"/>
              <a:buNone/>
            </a:pPr>
            <a:r>
              <a:rPr b="1" i="0" lang="en-US" sz="7200" u="none" cap="none" strike="noStrike">
                <a:solidFill>
                  <a:srgbClr val="F9EFD2"/>
                </a:solidFill>
                <a:latin typeface="Comic Sans MS"/>
                <a:ea typeface="Comic Sans MS"/>
                <a:cs typeface="Comic Sans MS"/>
                <a:sym typeface="Comic Sans MS"/>
              </a:rPr>
              <a:t>Thank you &amp; goodbye!</a:t>
            </a:r>
            <a:endParaRPr b="1" i="0" sz="7200" u="none" cap="none" strike="noStrike">
              <a:solidFill>
                <a:srgbClr val="F9EFD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08" name="Google Shape;608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665145" y="874340"/>
            <a:ext cx="441192" cy="441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322019" y="225729"/>
            <a:ext cx="1564144" cy="749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22019" y="225729"/>
            <a:ext cx="1564144" cy="749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 b="28846" l="0" r="0" t="0"/>
          <a:stretch/>
        </p:blipFill>
        <p:spPr>
          <a:xfrm>
            <a:off x="0" y="0"/>
            <a:ext cx="12192000" cy="676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"/>
          <p:cNvPicPr preferRelativeResize="0"/>
          <p:nvPr/>
        </p:nvPicPr>
        <p:blipFill rotWithShape="1">
          <a:blip r:embed="rId4">
            <a:alphaModFix/>
          </a:blip>
          <a:srcRect b="9823" l="0" r="0" t="10857"/>
          <a:stretch/>
        </p:blipFill>
        <p:spPr>
          <a:xfrm>
            <a:off x="1918646" y="-336499"/>
            <a:ext cx="8713189" cy="719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29037" y="2923753"/>
            <a:ext cx="1570059" cy="2422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325333" y="2034491"/>
            <a:ext cx="1416389" cy="2185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2028533" y="3993863"/>
            <a:ext cx="1603898" cy="172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"/>
          <p:cNvPicPr preferRelativeResize="0"/>
          <p:nvPr/>
        </p:nvPicPr>
        <p:blipFill rotWithShape="1">
          <a:blip r:embed="rId8">
            <a:alphaModFix/>
          </a:blip>
          <a:srcRect b="0" l="0" r="36896" t="0"/>
          <a:stretch/>
        </p:blipFill>
        <p:spPr>
          <a:xfrm flipH="1">
            <a:off x="8889836" y="560036"/>
            <a:ext cx="814212" cy="190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369399">
            <a:off x="3795506" y="3468737"/>
            <a:ext cx="3773890" cy="294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322019" y="225729"/>
            <a:ext cx="1564144" cy="7499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Google Shape;212;p4"/>
          <p:cNvGrpSpPr/>
          <p:nvPr/>
        </p:nvGrpSpPr>
        <p:grpSpPr>
          <a:xfrm>
            <a:off x="4050863" y="825641"/>
            <a:ext cx="4710991" cy="1084351"/>
            <a:chOff x="2479687" y="907018"/>
            <a:chExt cx="5621672" cy="1084351"/>
          </a:xfrm>
        </p:grpSpPr>
        <p:sp>
          <p:nvSpPr>
            <p:cNvPr id="213" name="Google Shape;213;p4"/>
            <p:cNvSpPr/>
            <p:nvPr/>
          </p:nvSpPr>
          <p:spPr>
            <a:xfrm>
              <a:off x="2479687" y="907018"/>
              <a:ext cx="5621672" cy="1056617"/>
            </a:xfrm>
            <a:prstGeom prst="flowChartAlternateProcess">
              <a:avLst/>
            </a:prstGeom>
            <a:solidFill>
              <a:srgbClr val="FEE599">
                <a:alpha val="49803"/>
              </a:srgbClr>
            </a:soli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4"/>
            <p:cNvSpPr txBox="1"/>
            <p:nvPr/>
          </p:nvSpPr>
          <p:spPr>
            <a:xfrm>
              <a:off x="2707123" y="975706"/>
              <a:ext cx="418095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6000"/>
                <a:buFont typeface="Comic Sans MS"/>
                <a:buNone/>
              </a:pPr>
              <a:r>
                <a:rPr b="1" i="0" lang="en-US" sz="6000" u="none" cap="none" strike="noStrike">
                  <a:solidFill>
                    <a:srgbClr val="C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2 REVIEW</a:t>
              </a:r>
              <a:endParaRPr b="1" i="0" sz="6000" u="none" cap="none" strike="noStrik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15" name="Google Shape;215;p4"/>
          <p:cNvGrpSpPr/>
          <p:nvPr/>
        </p:nvGrpSpPr>
        <p:grpSpPr>
          <a:xfrm>
            <a:off x="3354909" y="2388620"/>
            <a:ext cx="5942033" cy="638258"/>
            <a:chOff x="2592305" y="2408579"/>
            <a:chExt cx="9735586" cy="638258"/>
          </a:xfrm>
        </p:grpSpPr>
        <p:sp>
          <p:nvSpPr>
            <p:cNvPr id="216" name="Google Shape;216;p4"/>
            <p:cNvSpPr/>
            <p:nvPr/>
          </p:nvSpPr>
          <p:spPr>
            <a:xfrm>
              <a:off x="2592305" y="2408579"/>
              <a:ext cx="9735586" cy="638258"/>
            </a:xfrm>
            <a:prstGeom prst="flowChartAlternateProcess">
              <a:avLst/>
            </a:prstGeom>
            <a:solidFill>
              <a:srgbClr val="FEE599">
                <a:alpha val="49803"/>
              </a:srgbClr>
            </a:soli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4"/>
            <p:cNvSpPr txBox="1"/>
            <p:nvPr/>
          </p:nvSpPr>
          <p:spPr>
            <a:xfrm>
              <a:off x="2624115" y="2448101"/>
              <a:ext cx="587022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Comic Sans MS"/>
                <a:buNone/>
              </a:pPr>
              <a:r>
                <a:rPr b="1" i="0" lang="en-US" sz="3200" u="none" cap="none" strike="noStrike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Task 1 </a:t>
              </a:r>
              <a:r>
                <a:rPr b="0" i="0" lang="en-US" sz="3200" u="none" cap="none" strike="noStrike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Let’s play with a dice</a:t>
              </a:r>
              <a:endParaRPr b="1" i="0" sz="32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5"/>
          <p:cNvPicPr preferRelativeResize="0"/>
          <p:nvPr/>
        </p:nvPicPr>
        <p:blipFill rotWithShape="1">
          <a:blip r:embed="rId3">
            <a:alphaModFix/>
          </a:blip>
          <a:srcRect b="20687" l="0" r="0" t="7196"/>
          <a:stretch/>
        </p:blipFill>
        <p:spPr>
          <a:xfrm>
            <a:off x="0" y="-12743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fld id="{00000000-1234-1234-1234-123412341234}" type="slidenum">
              <a:rPr b="0" i="0" lang="en-US" sz="1867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67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31566" y="136525"/>
            <a:ext cx="1564144" cy="7499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5" name="Google Shape;225;p5"/>
          <p:cNvGrpSpPr/>
          <p:nvPr/>
        </p:nvGrpSpPr>
        <p:grpSpPr>
          <a:xfrm>
            <a:off x="3239705" y="298811"/>
            <a:ext cx="1920241" cy="1920240"/>
            <a:chOff x="7789242" y="1190845"/>
            <a:chExt cx="1616029" cy="1616381"/>
          </a:xfrm>
        </p:grpSpPr>
        <p:sp>
          <p:nvSpPr>
            <p:cNvPr id="226" name="Google Shape;226;p5"/>
            <p:cNvSpPr/>
            <p:nvPr/>
          </p:nvSpPr>
          <p:spPr>
            <a:xfrm>
              <a:off x="7850791" y="1252746"/>
              <a:ext cx="1554480" cy="155448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7789242" y="1190845"/>
              <a:ext cx="1554480" cy="1554480"/>
            </a:xfrm>
            <a:prstGeom prst="roundRect">
              <a:avLst>
                <a:gd fmla="val 16667" name="adj"/>
              </a:avLst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8" name="Google Shape;228;p5"/>
          <p:cNvGrpSpPr/>
          <p:nvPr/>
        </p:nvGrpSpPr>
        <p:grpSpPr>
          <a:xfrm>
            <a:off x="8022628" y="407853"/>
            <a:ext cx="1554458" cy="1554474"/>
            <a:chOff x="7789242" y="1190845"/>
            <a:chExt cx="1616029" cy="1616381"/>
          </a:xfrm>
        </p:grpSpPr>
        <p:sp>
          <p:nvSpPr>
            <p:cNvPr id="229" name="Google Shape;229;p5"/>
            <p:cNvSpPr/>
            <p:nvPr/>
          </p:nvSpPr>
          <p:spPr>
            <a:xfrm>
              <a:off x="7850791" y="1252746"/>
              <a:ext cx="1554480" cy="155448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7789242" y="1190845"/>
              <a:ext cx="1554480" cy="1554480"/>
            </a:xfrm>
            <a:prstGeom prst="roundRect">
              <a:avLst>
                <a:gd fmla="val 16667" name="adj"/>
              </a:avLst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" name="Google Shape;231;p5"/>
          <p:cNvGrpSpPr/>
          <p:nvPr/>
        </p:nvGrpSpPr>
        <p:grpSpPr>
          <a:xfrm>
            <a:off x="2822140" y="3396163"/>
            <a:ext cx="1371601" cy="1371600"/>
            <a:chOff x="7789242" y="1190845"/>
            <a:chExt cx="1616029" cy="1616381"/>
          </a:xfrm>
        </p:grpSpPr>
        <p:sp>
          <p:nvSpPr>
            <p:cNvPr id="232" name="Google Shape;232;p5"/>
            <p:cNvSpPr/>
            <p:nvPr/>
          </p:nvSpPr>
          <p:spPr>
            <a:xfrm>
              <a:off x="7850791" y="1252746"/>
              <a:ext cx="1554480" cy="155448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7789242" y="1190845"/>
              <a:ext cx="1554480" cy="1554480"/>
            </a:xfrm>
            <a:prstGeom prst="roundRect">
              <a:avLst>
                <a:gd fmla="val 16667" name="adj"/>
              </a:avLst>
            </a:pr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" name="Google Shape;234;p5"/>
          <p:cNvGrpSpPr/>
          <p:nvPr/>
        </p:nvGrpSpPr>
        <p:grpSpPr>
          <a:xfrm>
            <a:off x="10591838" y="1419893"/>
            <a:ext cx="1371601" cy="1371600"/>
            <a:chOff x="7789242" y="1190845"/>
            <a:chExt cx="1616029" cy="1616381"/>
          </a:xfrm>
        </p:grpSpPr>
        <p:sp>
          <p:nvSpPr>
            <p:cNvPr id="235" name="Google Shape;235;p5"/>
            <p:cNvSpPr/>
            <p:nvPr/>
          </p:nvSpPr>
          <p:spPr>
            <a:xfrm>
              <a:off x="7850791" y="1252746"/>
              <a:ext cx="1554480" cy="155448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7789242" y="1190845"/>
              <a:ext cx="1554480" cy="1554480"/>
            </a:xfrm>
            <a:prstGeom prst="roundRect">
              <a:avLst>
                <a:gd fmla="val 16667" name="adj"/>
              </a:avLst>
            </a:pr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5"/>
          <p:cNvGrpSpPr/>
          <p:nvPr/>
        </p:nvGrpSpPr>
        <p:grpSpPr>
          <a:xfrm>
            <a:off x="4545328" y="2638054"/>
            <a:ext cx="1645920" cy="1645920"/>
            <a:chOff x="7789243" y="1190845"/>
            <a:chExt cx="1616028" cy="1616381"/>
          </a:xfrm>
        </p:grpSpPr>
        <p:sp>
          <p:nvSpPr>
            <p:cNvPr id="238" name="Google Shape;238;p5"/>
            <p:cNvSpPr/>
            <p:nvPr/>
          </p:nvSpPr>
          <p:spPr>
            <a:xfrm>
              <a:off x="7850791" y="1252746"/>
              <a:ext cx="1554480" cy="155448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7789243" y="1190845"/>
              <a:ext cx="1554481" cy="1554481"/>
            </a:xfrm>
            <a:prstGeom prst="roundRect">
              <a:avLst>
                <a:gd fmla="val 16667" name="adj"/>
              </a:avLst>
            </a:pr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0" name="Google Shape;240;p5"/>
          <p:cNvGrpSpPr/>
          <p:nvPr/>
        </p:nvGrpSpPr>
        <p:grpSpPr>
          <a:xfrm>
            <a:off x="6584541" y="3478551"/>
            <a:ext cx="1371601" cy="1371600"/>
            <a:chOff x="7789242" y="1190845"/>
            <a:chExt cx="1616029" cy="1616381"/>
          </a:xfrm>
        </p:grpSpPr>
        <p:sp>
          <p:nvSpPr>
            <p:cNvPr id="241" name="Google Shape;241;p5"/>
            <p:cNvSpPr/>
            <p:nvPr/>
          </p:nvSpPr>
          <p:spPr>
            <a:xfrm>
              <a:off x="7850791" y="1252746"/>
              <a:ext cx="1554480" cy="155448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7789242" y="1190845"/>
              <a:ext cx="1554480" cy="1554480"/>
            </a:xfrm>
            <a:prstGeom prst="roundRect">
              <a:avLst>
                <a:gd fmla="val 16667" name="adj"/>
              </a:avLst>
            </a:pr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" name="Google Shape;243;p5"/>
          <p:cNvGrpSpPr/>
          <p:nvPr/>
        </p:nvGrpSpPr>
        <p:grpSpPr>
          <a:xfrm>
            <a:off x="570495" y="2692675"/>
            <a:ext cx="1828801" cy="1828800"/>
            <a:chOff x="7789242" y="1190845"/>
            <a:chExt cx="1616029" cy="1616381"/>
          </a:xfrm>
        </p:grpSpPr>
        <p:sp>
          <p:nvSpPr>
            <p:cNvPr id="244" name="Google Shape;244;p5"/>
            <p:cNvSpPr/>
            <p:nvPr/>
          </p:nvSpPr>
          <p:spPr>
            <a:xfrm>
              <a:off x="7850791" y="1252746"/>
              <a:ext cx="1554480" cy="155448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7789242" y="1190845"/>
              <a:ext cx="1554480" cy="1554480"/>
            </a:xfrm>
            <a:prstGeom prst="roundRect">
              <a:avLst>
                <a:gd fmla="val 16667" name="adj"/>
              </a:avLst>
            </a:pr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6" name="Google Shape;246;p5"/>
          <p:cNvGrpSpPr/>
          <p:nvPr/>
        </p:nvGrpSpPr>
        <p:grpSpPr>
          <a:xfrm>
            <a:off x="679306" y="298811"/>
            <a:ext cx="1645921" cy="1645920"/>
            <a:chOff x="7789242" y="1190845"/>
            <a:chExt cx="1616029" cy="1616381"/>
          </a:xfrm>
        </p:grpSpPr>
        <p:sp>
          <p:nvSpPr>
            <p:cNvPr id="247" name="Google Shape;247;p5"/>
            <p:cNvSpPr/>
            <p:nvPr/>
          </p:nvSpPr>
          <p:spPr>
            <a:xfrm>
              <a:off x="7850791" y="1252746"/>
              <a:ext cx="1554480" cy="155448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7789242" y="1190845"/>
              <a:ext cx="1554480" cy="1554480"/>
            </a:xfrm>
            <a:prstGeom prst="roundRect">
              <a:avLst>
                <a:gd fmla="val 16667" name="adj"/>
              </a:avLst>
            </a:pr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9" name="Google Shape;249;p5"/>
          <p:cNvGrpSpPr/>
          <p:nvPr/>
        </p:nvGrpSpPr>
        <p:grpSpPr>
          <a:xfrm>
            <a:off x="5738709" y="298811"/>
            <a:ext cx="1554481" cy="1554480"/>
            <a:chOff x="7789242" y="1190845"/>
            <a:chExt cx="1616029" cy="1616381"/>
          </a:xfrm>
        </p:grpSpPr>
        <p:sp>
          <p:nvSpPr>
            <p:cNvPr id="250" name="Google Shape;250;p5"/>
            <p:cNvSpPr/>
            <p:nvPr/>
          </p:nvSpPr>
          <p:spPr>
            <a:xfrm>
              <a:off x="7850791" y="1252746"/>
              <a:ext cx="1554480" cy="155448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7789242" y="1190845"/>
              <a:ext cx="1554480" cy="1554480"/>
            </a:xfrm>
            <a:prstGeom prst="roundRect">
              <a:avLst>
                <a:gd fmla="val 16667" name="adj"/>
              </a:avLst>
            </a:pr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2" name="Google Shape;252;p5"/>
          <p:cNvGrpSpPr/>
          <p:nvPr/>
        </p:nvGrpSpPr>
        <p:grpSpPr>
          <a:xfrm>
            <a:off x="8557892" y="2791493"/>
            <a:ext cx="1920241" cy="1920240"/>
            <a:chOff x="7789242" y="1190845"/>
            <a:chExt cx="1616029" cy="1616381"/>
          </a:xfrm>
        </p:grpSpPr>
        <p:sp>
          <p:nvSpPr>
            <p:cNvPr id="253" name="Google Shape;253;p5"/>
            <p:cNvSpPr/>
            <p:nvPr/>
          </p:nvSpPr>
          <p:spPr>
            <a:xfrm>
              <a:off x="7850791" y="1252746"/>
              <a:ext cx="1554480" cy="155448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7789242" y="1190845"/>
              <a:ext cx="1554480" cy="1554480"/>
            </a:xfrm>
            <a:prstGeom prst="roundRect">
              <a:avLst>
                <a:gd fmla="val 16667" name="adj"/>
              </a:avLst>
            </a:prstGeom>
            <a:blipFill rotWithShape="1">
              <a:blip r:embed="rId14">
                <a:alphaModFix/>
              </a:blip>
              <a:stretch>
                <a:fillRect b="0" l="0" r="0" t="0"/>
              </a:stretch>
            </a:blip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5" name="Google Shape;255;p5"/>
          <p:cNvSpPr txBox="1"/>
          <p:nvPr/>
        </p:nvSpPr>
        <p:spPr>
          <a:xfrm>
            <a:off x="463971" y="1874861"/>
            <a:ext cx="212269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photographer</a:t>
            </a:r>
            <a:endParaRPr/>
          </a:p>
        </p:txBody>
      </p:sp>
      <p:sp>
        <p:nvSpPr>
          <p:cNvPr id="256" name="Google Shape;256;p5"/>
          <p:cNvSpPr txBox="1"/>
          <p:nvPr/>
        </p:nvSpPr>
        <p:spPr>
          <a:xfrm>
            <a:off x="3884334" y="2088893"/>
            <a:ext cx="72648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vet</a:t>
            </a:r>
            <a:endParaRPr/>
          </a:p>
        </p:txBody>
      </p:sp>
      <p:sp>
        <p:nvSpPr>
          <p:cNvPr id="257" name="Google Shape;257;p5"/>
          <p:cNvSpPr txBox="1"/>
          <p:nvPr/>
        </p:nvSpPr>
        <p:spPr>
          <a:xfrm>
            <a:off x="5889494" y="1793761"/>
            <a:ext cx="120097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farmer</a:t>
            </a:r>
            <a:endParaRPr/>
          </a:p>
        </p:txBody>
      </p:sp>
      <p:sp>
        <p:nvSpPr>
          <p:cNvPr id="258" name="Google Shape;258;p5"/>
          <p:cNvSpPr txBox="1"/>
          <p:nvPr/>
        </p:nvSpPr>
        <p:spPr>
          <a:xfrm>
            <a:off x="7544394" y="2003091"/>
            <a:ext cx="27432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surf the internet</a:t>
            </a:r>
            <a:endParaRPr/>
          </a:p>
        </p:txBody>
      </p:sp>
      <p:sp>
        <p:nvSpPr>
          <p:cNvPr id="259" name="Google Shape;259;p5"/>
          <p:cNvSpPr txBox="1"/>
          <p:nvPr/>
        </p:nvSpPr>
        <p:spPr>
          <a:xfrm>
            <a:off x="2631273" y="4754618"/>
            <a:ext cx="178306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 the tablet</a:t>
            </a:r>
            <a:endParaRPr/>
          </a:p>
        </p:txBody>
      </p:sp>
      <p:sp>
        <p:nvSpPr>
          <p:cNvPr id="260" name="Google Shape;260;p5"/>
          <p:cNvSpPr txBox="1"/>
          <p:nvPr/>
        </p:nvSpPr>
        <p:spPr>
          <a:xfrm>
            <a:off x="4199526" y="4252552"/>
            <a:ext cx="234035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change the password</a:t>
            </a:r>
            <a:endParaRPr/>
          </a:p>
        </p:txBody>
      </p:sp>
      <p:sp>
        <p:nvSpPr>
          <p:cNvPr id="261" name="Google Shape;261;p5"/>
          <p:cNvSpPr txBox="1"/>
          <p:nvPr/>
        </p:nvSpPr>
        <p:spPr>
          <a:xfrm>
            <a:off x="6131948" y="4984735"/>
            <a:ext cx="210506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 smartphone</a:t>
            </a:r>
            <a:endParaRPr/>
          </a:p>
        </p:txBody>
      </p:sp>
      <p:sp>
        <p:nvSpPr>
          <p:cNvPr id="262" name="Google Shape;262;p5"/>
          <p:cNvSpPr txBox="1"/>
          <p:nvPr/>
        </p:nvSpPr>
        <p:spPr>
          <a:xfrm>
            <a:off x="8444364" y="4736120"/>
            <a:ext cx="224933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work in groups</a:t>
            </a:r>
            <a:endParaRPr/>
          </a:p>
        </p:txBody>
      </p:sp>
      <p:sp>
        <p:nvSpPr>
          <p:cNvPr id="263" name="Google Shape;263;p5"/>
          <p:cNvSpPr txBox="1"/>
          <p:nvPr/>
        </p:nvSpPr>
        <p:spPr>
          <a:xfrm>
            <a:off x="214930" y="4485995"/>
            <a:ext cx="256833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make phone calls</a:t>
            </a:r>
            <a:endParaRPr/>
          </a:p>
        </p:txBody>
      </p:sp>
      <p:sp>
        <p:nvSpPr>
          <p:cNvPr id="264" name="Google Shape;264;p5"/>
          <p:cNvSpPr txBox="1"/>
          <p:nvPr/>
        </p:nvSpPr>
        <p:spPr>
          <a:xfrm>
            <a:off x="10359986" y="2997879"/>
            <a:ext cx="178306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write emails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6"/>
          <p:cNvPicPr preferRelativeResize="0"/>
          <p:nvPr/>
        </p:nvPicPr>
        <p:blipFill rotWithShape="1">
          <a:blip r:embed="rId3">
            <a:alphaModFix/>
          </a:blip>
          <a:srcRect b="20687" l="0" r="0" t="7196"/>
          <a:stretch/>
        </p:blipFill>
        <p:spPr>
          <a:xfrm>
            <a:off x="0" y="-12743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6"/>
          <p:cNvSpPr/>
          <p:nvPr/>
        </p:nvSpPr>
        <p:spPr>
          <a:xfrm rot="5400000">
            <a:off x="1253477" y="3915126"/>
            <a:ext cx="914400" cy="60089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6"/>
          <p:cNvSpPr/>
          <p:nvPr/>
        </p:nvSpPr>
        <p:spPr>
          <a:xfrm>
            <a:off x="2546982" y="5197048"/>
            <a:ext cx="914400" cy="60089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6"/>
          <p:cNvSpPr/>
          <p:nvPr/>
        </p:nvSpPr>
        <p:spPr>
          <a:xfrm>
            <a:off x="4557155" y="5259092"/>
            <a:ext cx="914400" cy="60089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6"/>
          <p:cNvSpPr/>
          <p:nvPr/>
        </p:nvSpPr>
        <p:spPr>
          <a:xfrm>
            <a:off x="8095005" y="2946581"/>
            <a:ext cx="914400" cy="60089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6"/>
          <p:cNvSpPr/>
          <p:nvPr/>
        </p:nvSpPr>
        <p:spPr>
          <a:xfrm>
            <a:off x="6257063" y="2875483"/>
            <a:ext cx="914400" cy="60089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6"/>
          <p:cNvSpPr/>
          <p:nvPr/>
        </p:nvSpPr>
        <p:spPr>
          <a:xfrm>
            <a:off x="4248741" y="3047746"/>
            <a:ext cx="914400" cy="60089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6"/>
          <p:cNvSpPr/>
          <p:nvPr/>
        </p:nvSpPr>
        <p:spPr>
          <a:xfrm>
            <a:off x="2305786" y="2966322"/>
            <a:ext cx="914400" cy="60089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6"/>
          <p:cNvSpPr/>
          <p:nvPr/>
        </p:nvSpPr>
        <p:spPr>
          <a:xfrm>
            <a:off x="8136894" y="967263"/>
            <a:ext cx="914400" cy="60089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6"/>
          <p:cNvSpPr/>
          <p:nvPr/>
        </p:nvSpPr>
        <p:spPr>
          <a:xfrm>
            <a:off x="5593409" y="967647"/>
            <a:ext cx="914400" cy="60089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fld id="{00000000-1234-1234-1234-123412341234}" type="slidenum">
              <a:rPr lang="en-US" sz="1867">
                <a:solidFill>
                  <a:srgbClr val="888888"/>
                </a:solidFill>
              </a:rPr>
              <a:t>‹#›</a:t>
            </a:fld>
            <a:endParaRPr sz="1867">
              <a:solidFill>
                <a:srgbClr val="888888"/>
              </a:solidFill>
            </a:endParaRPr>
          </a:p>
        </p:txBody>
      </p:sp>
      <p:pic>
        <p:nvPicPr>
          <p:cNvPr id="280" name="Google Shape;28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31566" y="136525"/>
            <a:ext cx="1564144" cy="7499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1" name="Google Shape;281;p6"/>
          <p:cNvGrpSpPr/>
          <p:nvPr/>
        </p:nvGrpSpPr>
        <p:grpSpPr>
          <a:xfrm>
            <a:off x="6464276" y="97014"/>
            <a:ext cx="1920241" cy="1920240"/>
            <a:chOff x="7789242" y="1190845"/>
            <a:chExt cx="1616029" cy="1616381"/>
          </a:xfrm>
        </p:grpSpPr>
        <p:sp>
          <p:nvSpPr>
            <p:cNvPr id="282" name="Google Shape;282;p6"/>
            <p:cNvSpPr/>
            <p:nvPr/>
          </p:nvSpPr>
          <p:spPr>
            <a:xfrm>
              <a:off x="7850791" y="1252746"/>
              <a:ext cx="1554480" cy="155448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7789242" y="1190845"/>
              <a:ext cx="1554480" cy="1554480"/>
            </a:xfrm>
            <a:prstGeom prst="roundRect">
              <a:avLst>
                <a:gd fmla="val 16667" name="adj"/>
              </a:avLst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4" name="Google Shape;284;p6"/>
          <p:cNvGrpSpPr/>
          <p:nvPr/>
        </p:nvGrpSpPr>
        <p:grpSpPr>
          <a:xfrm>
            <a:off x="941847" y="2373928"/>
            <a:ext cx="1554481" cy="1554480"/>
            <a:chOff x="7789242" y="1190845"/>
            <a:chExt cx="1616029" cy="1616381"/>
          </a:xfrm>
        </p:grpSpPr>
        <p:sp>
          <p:nvSpPr>
            <p:cNvPr id="285" name="Google Shape;285;p6"/>
            <p:cNvSpPr/>
            <p:nvPr/>
          </p:nvSpPr>
          <p:spPr>
            <a:xfrm>
              <a:off x="7850791" y="1252746"/>
              <a:ext cx="1554480" cy="155448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7789242" y="1190845"/>
              <a:ext cx="1554480" cy="1554480"/>
            </a:xfrm>
            <a:prstGeom prst="roundRect">
              <a:avLst>
                <a:gd fmla="val 16667" name="adj"/>
              </a:avLst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7" name="Google Shape;287;p6"/>
          <p:cNvGrpSpPr/>
          <p:nvPr/>
        </p:nvGrpSpPr>
        <p:grpSpPr>
          <a:xfrm>
            <a:off x="3023425" y="2747492"/>
            <a:ext cx="1371601" cy="1371600"/>
            <a:chOff x="7789242" y="1190845"/>
            <a:chExt cx="1616029" cy="1616381"/>
          </a:xfrm>
        </p:grpSpPr>
        <p:sp>
          <p:nvSpPr>
            <p:cNvPr id="288" name="Google Shape;288;p6"/>
            <p:cNvSpPr/>
            <p:nvPr/>
          </p:nvSpPr>
          <p:spPr>
            <a:xfrm>
              <a:off x="7850791" y="1252746"/>
              <a:ext cx="1554480" cy="155448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7789242" y="1190845"/>
              <a:ext cx="1554480" cy="1554480"/>
            </a:xfrm>
            <a:prstGeom prst="roundRect">
              <a:avLst>
                <a:gd fmla="val 16667" name="adj"/>
              </a:avLst>
            </a:pr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0" name="Google Shape;290;p6"/>
          <p:cNvGrpSpPr/>
          <p:nvPr/>
        </p:nvGrpSpPr>
        <p:grpSpPr>
          <a:xfrm>
            <a:off x="3407778" y="4814122"/>
            <a:ext cx="1371601" cy="1371600"/>
            <a:chOff x="7789242" y="1190845"/>
            <a:chExt cx="1616029" cy="1616381"/>
          </a:xfrm>
        </p:grpSpPr>
        <p:sp>
          <p:nvSpPr>
            <p:cNvPr id="291" name="Google Shape;291;p6"/>
            <p:cNvSpPr/>
            <p:nvPr/>
          </p:nvSpPr>
          <p:spPr>
            <a:xfrm>
              <a:off x="7850791" y="1252746"/>
              <a:ext cx="1554480" cy="155448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7789242" y="1190845"/>
              <a:ext cx="1554480" cy="1554480"/>
            </a:xfrm>
            <a:prstGeom prst="roundRect">
              <a:avLst>
                <a:gd fmla="val 16667" name="adj"/>
              </a:avLst>
            </a:pr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" name="Google Shape;293;p6"/>
          <p:cNvGrpSpPr/>
          <p:nvPr/>
        </p:nvGrpSpPr>
        <p:grpSpPr>
          <a:xfrm>
            <a:off x="4946434" y="2439171"/>
            <a:ext cx="1645920" cy="1645920"/>
            <a:chOff x="7789243" y="1190845"/>
            <a:chExt cx="1616028" cy="1616381"/>
          </a:xfrm>
        </p:grpSpPr>
        <p:sp>
          <p:nvSpPr>
            <p:cNvPr id="294" name="Google Shape;294;p6"/>
            <p:cNvSpPr/>
            <p:nvPr/>
          </p:nvSpPr>
          <p:spPr>
            <a:xfrm>
              <a:off x="7850791" y="1252746"/>
              <a:ext cx="1554480" cy="155448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7789243" y="1190845"/>
              <a:ext cx="1554481" cy="1554481"/>
            </a:xfrm>
            <a:prstGeom prst="roundRect">
              <a:avLst>
                <a:gd fmla="val 16667" name="adj"/>
              </a:avLst>
            </a:pr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296;p6"/>
          <p:cNvGrpSpPr/>
          <p:nvPr/>
        </p:nvGrpSpPr>
        <p:grpSpPr>
          <a:xfrm>
            <a:off x="7117648" y="2373856"/>
            <a:ext cx="1371601" cy="1371600"/>
            <a:chOff x="7789242" y="1190845"/>
            <a:chExt cx="1616029" cy="1616381"/>
          </a:xfrm>
        </p:grpSpPr>
        <p:sp>
          <p:nvSpPr>
            <p:cNvPr id="297" name="Google Shape;297;p6"/>
            <p:cNvSpPr/>
            <p:nvPr/>
          </p:nvSpPr>
          <p:spPr>
            <a:xfrm>
              <a:off x="7850791" y="1252746"/>
              <a:ext cx="1554480" cy="155448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7789242" y="1190845"/>
              <a:ext cx="1554480" cy="1554480"/>
            </a:xfrm>
            <a:prstGeom prst="roundRect">
              <a:avLst>
                <a:gd fmla="val 16667" name="adj"/>
              </a:avLst>
            </a:pr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p6"/>
          <p:cNvGrpSpPr/>
          <p:nvPr/>
        </p:nvGrpSpPr>
        <p:grpSpPr>
          <a:xfrm>
            <a:off x="920756" y="4432900"/>
            <a:ext cx="1828801" cy="1828800"/>
            <a:chOff x="7789242" y="1190845"/>
            <a:chExt cx="1616029" cy="1616381"/>
          </a:xfrm>
        </p:grpSpPr>
        <p:sp>
          <p:nvSpPr>
            <p:cNvPr id="300" name="Google Shape;300;p6"/>
            <p:cNvSpPr/>
            <p:nvPr/>
          </p:nvSpPr>
          <p:spPr>
            <a:xfrm>
              <a:off x="7850791" y="1252746"/>
              <a:ext cx="1554480" cy="155448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7789242" y="1190845"/>
              <a:ext cx="1554480" cy="1554480"/>
            </a:xfrm>
            <a:prstGeom prst="roundRect">
              <a:avLst>
                <a:gd fmla="val 16667" name="adj"/>
              </a:avLst>
            </a:pr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2" name="Google Shape;302;p6"/>
          <p:cNvSpPr/>
          <p:nvPr/>
        </p:nvSpPr>
        <p:spPr>
          <a:xfrm>
            <a:off x="3521253" y="967263"/>
            <a:ext cx="914400" cy="60089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3" name="Google Shape;303;p6"/>
          <p:cNvGrpSpPr/>
          <p:nvPr/>
        </p:nvGrpSpPr>
        <p:grpSpPr>
          <a:xfrm>
            <a:off x="1978576" y="-87782"/>
            <a:ext cx="1828800" cy="2194560"/>
            <a:chOff x="5885393" y="563312"/>
            <a:chExt cx="1991722" cy="2462400"/>
          </a:xfrm>
        </p:grpSpPr>
        <p:sp>
          <p:nvSpPr>
            <p:cNvPr id="304" name="Google Shape;304;p6"/>
            <p:cNvSpPr/>
            <p:nvPr/>
          </p:nvSpPr>
          <p:spPr>
            <a:xfrm>
              <a:off x="5940000" y="1260000"/>
              <a:ext cx="1645920" cy="1737360"/>
            </a:xfrm>
            <a:prstGeom prst="roundRect">
              <a:avLst>
                <a:gd fmla="val 22573" name="adj"/>
              </a:avLst>
            </a:prstGeom>
            <a:solidFill>
              <a:schemeClr val="lt1"/>
            </a:solidFill>
            <a:ln cap="flat" cmpd="sng" w="12700">
              <a:solidFill>
                <a:srgbClr val="1C30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5" name="Google Shape;305;p6"/>
            <p:cNvPicPr preferRelativeResize="0"/>
            <p:nvPr/>
          </p:nvPicPr>
          <p:blipFill rotWithShape="1">
            <a:blip r:embed="rId12">
              <a:alphaModFix/>
            </a:blip>
            <a:srcRect b="61050" l="21383" r="34534" t="0"/>
            <a:stretch/>
          </p:blipFill>
          <p:spPr>
            <a:xfrm>
              <a:off x="5885393" y="563312"/>
              <a:ext cx="1991722" cy="2462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6" name="Google Shape;306;p6"/>
          <p:cNvGrpSpPr/>
          <p:nvPr/>
        </p:nvGrpSpPr>
        <p:grpSpPr>
          <a:xfrm>
            <a:off x="4211487" y="297796"/>
            <a:ext cx="1645921" cy="1645920"/>
            <a:chOff x="7789242" y="1190845"/>
            <a:chExt cx="1616029" cy="1616381"/>
          </a:xfrm>
        </p:grpSpPr>
        <p:sp>
          <p:nvSpPr>
            <p:cNvPr id="307" name="Google Shape;307;p6"/>
            <p:cNvSpPr/>
            <p:nvPr/>
          </p:nvSpPr>
          <p:spPr>
            <a:xfrm>
              <a:off x="7850791" y="1252746"/>
              <a:ext cx="1554480" cy="155448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7789242" y="1190845"/>
              <a:ext cx="1554480" cy="1554480"/>
            </a:xfrm>
            <a:prstGeom prst="roundRect">
              <a:avLst>
                <a:gd fmla="val 16667" name="adj"/>
              </a:avLst>
            </a:pr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9" name="Google Shape;309;p6"/>
          <p:cNvGrpSpPr/>
          <p:nvPr/>
        </p:nvGrpSpPr>
        <p:grpSpPr>
          <a:xfrm>
            <a:off x="8977085" y="427998"/>
            <a:ext cx="1554481" cy="1554480"/>
            <a:chOff x="7789242" y="1190845"/>
            <a:chExt cx="1616029" cy="1616381"/>
          </a:xfrm>
        </p:grpSpPr>
        <p:sp>
          <p:nvSpPr>
            <p:cNvPr id="310" name="Google Shape;310;p6"/>
            <p:cNvSpPr/>
            <p:nvPr/>
          </p:nvSpPr>
          <p:spPr>
            <a:xfrm>
              <a:off x="7850791" y="1252746"/>
              <a:ext cx="1554480" cy="155448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7789242" y="1190845"/>
              <a:ext cx="1554480" cy="1554480"/>
            </a:xfrm>
            <a:prstGeom prst="roundRect">
              <a:avLst>
                <a:gd fmla="val 16667" name="adj"/>
              </a:avLst>
            </a:prstGeom>
            <a:blipFill rotWithShape="1">
              <a:blip r:embed="rId14">
                <a:alphaModFix/>
              </a:blip>
              <a:stretch>
                <a:fillRect b="0" l="0" r="0" t="0"/>
              </a:stretch>
            </a:blip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2" name="Google Shape;312;p6"/>
          <p:cNvGrpSpPr/>
          <p:nvPr/>
        </p:nvGrpSpPr>
        <p:grpSpPr>
          <a:xfrm>
            <a:off x="8999277" y="2460262"/>
            <a:ext cx="1920241" cy="1920240"/>
            <a:chOff x="7789242" y="1190845"/>
            <a:chExt cx="1616029" cy="1616381"/>
          </a:xfrm>
        </p:grpSpPr>
        <p:sp>
          <p:nvSpPr>
            <p:cNvPr id="313" name="Google Shape;313;p6"/>
            <p:cNvSpPr/>
            <p:nvPr/>
          </p:nvSpPr>
          <p:spPr>
            <a:xfrm>
              <a:off x="7850791" y="1252746"/>
              <a:ext cx="1554480" cy="155448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7789242" y="1190845"/>
              <a:ext cx="1554480" cy="1554480"/>
            </a:xfrm>
            <a:prstGeom prst="roundRect">
              <a:avLst>
                <a:gd fmla="val 16667" name="adj"/>
              </a:avLst>
            </a:pr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5" name="Google Shape;315;p6"/>
          <p:cNvPicPr preferRelativeResize="0"/>
          <p:nvPr/>
        </p:nvPicPr>
        <p:blipFill rotWithShape="1">
          <a:blip r:embed="rId16">
            <a:alphaModFix/>
          </a:blip>
          <a:srcRect b="18844" l="0" r="13368" t="0"/>
          <a:stretch/>
        </p:blipFill>
        <p:spPr>
          <a:xfrm>
            <a:off x="9610111" y="3928408"/>
            <a:ext cx="2561370" cy="29548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dder PNG Designs for T Shirt &amp; Merch" id="316" name="Google Shape;316;p6"/>
          <p:cNvPicPr preferRelativeResize="0"/>
          <p:nvPr/>
        </p:nvPicPr>
        <p:blipFill rotWithShape="1">
          <a:blip r:embed="rId17">
            <a:alphaModFix/>
          </a:blip>
          <a:srcRect b="34345" l="19906" r="20959" t="116"/>
          <a:stretch/>
        </p:blipFill>
        <p:spPr>
          <a:xfrm>
            <a:off x="9476823" y="1740970"/>
            <a:ext cx="754321" cy="83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6"/>
          <p:cNvPicPr preferRelativeResize="0"/>
          <p:nvPr/>
        </p:nvPicPr>
        <p:blipFill rotWithShape="1">
          <a:blip r:embed="rId18">
            <a:alphaModFix/>
          </a:blip>
          <a:srcRect b="68108" l="82010" r="4119" t="12927"/>
          <a:stretch/>
        </p:blipFill>
        <p:spPr>
          <a:xfrm rot="-5400000">
            <a:off x="636394" y="-135368"/>
            <a:ext cx="1589885" cy="17591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8" name="Google Shape;318;p6"/>
          <p:cNvGrpSpPr/>
          <p:nvPr/>
        </p:nvGrpSpPr>
        <p:grpSpPr>
          <a:xfrm>
            <a:off x="5285030" y="4259999"/>
            <a:ext cx="2583474" cy="2194560"/>
            <a:chOff x="5285030" y="4259999"/>
            <a:chExt cx="2583474" cy="2194560"/>
          </a:xfrm>
        </p:grpSpPr>
        <p:sp>
          <p:nvSpPr>
            <p:cNvPr id="319" name="Google Shape;319;p6"/>
            <p:cNvSpPr/>
            <p:nvPr/>
          </p:nvSpPr>
          <p:spPr>
            <a:xfrm>
              <a:off x="5404191" y="4811295"/>
              <a:ext cx="1670447" cy="1643264"/>
            </a:xfrm>
            <a:prstGeom prst="roundRect">
              <a:avLst>
                <a:gd fmla="val 22573" name="adj"/>
              </a:avLst>
            </a:prstGeom>
            <a:solidFill>
              <a:schemeClr val="lt1"/>
            </a:solidFill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0" name="Google Shape;320;p6"/>
            <p:cNvPicPr preferRelativeResize="0"/>
            <p:nvPr/>
          </p:nvPicPr>
          <p:blipFill rotWithShape="1">
            <a:blip r:embed="rId19">
              <a:alphaModFix/>
            </a:blip>
            <a:srcRect b="28009" l="6273" r="78564" t="53026"/>
            <a:stretch/>
          </p:blipFill>
          <p:spPr>
            <a:xfrm rot="-5400000">
              <a:off x="6266752" y="4539957"/>
              <a:ext cx="1592064" cy="1611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p6"/>
            <p:cNvPicPr preferRelativeResize="0"/>
            <p:nvPr/>
          </p:nvPicPr>
          <p:blipFill rotWithShape="1">
            <a:blip r:embed="rId20">
              <a:alphaModFix/>
            </a:blip>
            <a:srcRect b="66238" l="28913" r="31821" t="0"/>
            <a:stretch/>
          </p:blipFill>
          <p:spPr>
            <a:xfrm>
              <a:off x="5285030" y="4259999"/>
              <a:ext cx="1518933" cy="21945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2" name="Google Shape;322;p6"/>
          <p:cNvSpPr/>
          <p:nvPr/>
        </p:nvSpPr>
        <p:spPr>
          <a:xfrm>
            <a:off x="8178164" y="5298561"/>
            <a:ext cx="1703124" cy="1311402"/>
          </a:xfrm>
          <a:prstGeom prst="wedgeEllipseCallout">
            <a:avLst>
              <a:gd fmla="val 62478" name="adj1"/>
              <a:gd fmla="val -38484" name="adj2"/>
            </a:avLst>
          </a:prstGeom>
          <a:solidFill>
            <a:schemeClr val="l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C55A1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play!</a:t>
            </a:r>
            <a:endParaRPr sz="2400">
              <a:solidFill>
                <a:srgbClr val="C55A1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7"/>
          <p:cNvPicPr preferRelativeResize="0"/>
          <p:nvPr/>
        </p:nvPicPr>
        <p:blipFill rotWithShape="1">
          <a:blip r:embed="rId3">
            <a:alphaModFix/>
          </a:blip>
          <a:srcRect b="28846" l="0" r="0" t="0"/>
          <a:stretch/>
        </p:blipFill>
        <p:spPr>
          <a:xfrm>
            <a:off x="0" y="0"/>
            <a:ext cx="12192000" cy="676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7"/>
          <p:cNvPicPr preferRelativeResize="0"/>
          <p:nvPr/>
        </p:nvPicPr>
        <p:blipFill rotWithShape="1">
          <a:blip r:embed="rId4">
            <a:alphaModFix/>
          </a:blip>
          <a:srcRect b="9823" l="0" r="0" t="10857"/>
          <a:stretch/>
        </p:blipFill>
        <p:spPr>
          <a:xfrm>
            <a:off x="1918646" y="-336499"/>
            <a:ext cx="8713189" cy="719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29037" y="2923753"/>
            <a:ext cx="1570059" cy="2422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59747" y="1831109"/>
            <a:ext cx="1416389" cy="2185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2028533" y="3993863"/>
            <a:ext cx="1603898" cy="172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7"/>
          <p:cNvPicPr preferRelativeResize="0"/>
          <p:nvPr/>
        </p:nvPicPr>
        <p:blipFill rotWithShape="1">
          <a:blip r:embed="rId8">
            <a:alphaModFix/>
          </a:blip>
          <a:srcRect b="0" l="0" r="36896" t="0"/>
          <a:stretch/>
        </p:blipFill>
        <p:spPr>
          <a:xfrm flipH="1">
            <a:off x="8889836" y="560036"/>
            <a:ext cx="814212" cy="190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369399">
            <a:off x="3795506" y="3468737"/>
            <a:ext cx="3773890" cy="294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322019" y="225729"/>
            <a:ext cx="1564144" cy="7499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5" name="Google Shape;335;p7"/>
          <p:cNvGrpSpPr/>
          <p:nvPr/>
        </p:nvGrpSpPr>
        <p:grpSpPr>
          <a:xfrm>
            <a:off x="4050863" y="825641"/>
            <a:ext cx="4710991" cy="1084351"/>
            <a:chOff x="2479687" y="907018"/>
            <a:chExt cx="5621672" cy="1084351"/>
          </a:xfrm>
        </p:grpSpPr>
        <p:sp>
          <p:nvSpPr>
            <p:cNvPr id="336" name="Google Shape;336;p7"/>
            <p:cNvSpPr/>
            <p:nvPr/>
          </p:nvSpPr>
          <p:spPr>
            <a:xfrm>
              <a:off x="2479687" y="907018"/>
              <a:ext cx="5621672" cy="1056617"/>
            </a:xfrm>
            <a:prstGeom prst="flowChartAlternateProcess">
              <a:avLst/>
            </a:prstGeom>
            <a:solidFill>
              <a:srgbClr val="FEE599">
                <a:alpha val="49803"/>
              </a:srgbClr>
            </a:soli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7"/>
            <p:cNvSpPr txBox="1"/>
            <p:nvPr/>
          </p:nvSpPr>
          <p:spPr>
            <a:xfrm>
              <a:off x="2707123" y="975706"/>
              <a:ext cx="418095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6000"/>
                <a:buFont typeface="Comic Sans MS"/>
                <a:buNone/>
              </a:pPr>
              <a:r>
                <a:rPr b="1" lang="en-US" sz="6000">
                  <a:solidFill>
                    <a:srgbClr val="C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2 REVIEW</a:t>
              </a:r>
              <a:endParaRPr b="1" i="0" sz="6000" u="none" cap="none" strike="noStrik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38" name="Google Shape;338;p7"/>
          <p:cNvGrpSpPr/>
          <p:nvPr/>
        </p:nvGrpSpPr>
        <p:grpSpPr>
          <a:xfrm>
            <a:off x="4135365" y="2604624"/>
            <a:ext cx="3920067" cy="638258"/>
            <a:chOff x="2592305" y="2408579"/>
            <a:chExt cx="9735586" cy="638258"/>
          </a:xfrm>
        </p:grpSpPr>
        <p:sp>
          <p:nvSpPr>
            <p:cNvPr id="339" name="Google Shape;339;p7"/>
            <p:cNvSpPr/>
            <p:nvPr/>
          </p:nvSpPr>
          <p:spPr>
            <a:xfrm>
              <a:off x="2592305" y="2408579"/>
              <a:ext cx="9735586" cy="638258"/>
            </a:xfrm>
            <a:prstGeom prst="flowChartAlternateProcess">
              <a:avLst/>
            </a:prstGeom>
            <a:solidFill>
              <a:srgbClr val="FEE599">
                <a:alpha val="49803"/>
              </a:srgbClr>
            </a:soli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7"/>
            <p:cNvSpPr txBox="1"/>
            <p:nvPr/>
          </p:nvSpPr>
          <p:spPr>
            <a:xfrm>
              <a:off x="2624114" y="2448101"/>
              <a:ext cx="9201114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Comic Sans MS"/>
                <a:buNone/>
              </a:pPr>
              <a:r>
                <a:rPr i="0" lang="en-US" sz="3200" u="none" cap="none" strike="noStrike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Find the way game</a:t>
              </a:r>
              <a:endParaRPr i="0" sz="32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3D2E5"/>
        </a:solid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8"/>
          <p:cNvPicPr preferRelativeResize="0"/>
          <p:nvPr/>
        </p:nvPicPr>
        <p:blipFill rotWithShape="1">
          <a:blip r:embed="rId3">
            <a:alphaModFix/>
          </a:blip>
          <a:srcRect b="11739" l="803" r="-148" t="2029"/>
          <a:stretch/>
        </p:blipFill>
        <p:spPr>
          <a:xfrm>
            <a:off x="0" y="0"/>
            <a:ext cx="10058400" cy="687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22019" y="225729"/>
            <a:ext cx="1564144" cy="7499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aweed PNG Transparent Background And Clipart Image For Free Download -  Lovepik | 401187760" id="348" name="Google Shape;348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02994" y="4473488"/>
            <a:ext cx="2570922" cy="2570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8">
            <a:hlinkClick action="ppaction://hlinksldjump"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687879" y="1141126"/>
            <a:ext cx="469962" cy="547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8">
            <a:hlinkClick action="ppaction://hlinksldjump"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244899" y="1595020"/>
            <a:ext cx="720933" cy="83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8">
            <a:hlinkClick action="ppaction://hlinksldjump" r:id="rId10"/>
          </p:cNvPr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982874" y="2816845"/>
            <a:ext cx="571228" cy="660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8">
            <a:hlinkClick action="ppaction://hlinksldjump" r:id="rId12"/>
          </p:cNvPr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850735" y="3250563"/>
            <a:ext cx="585013" cy="67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8">
            <a:hlinkClick action="ppaction://hlinksldjump" r:id="rId14"/>
          </p:cNvPr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0247476" y="1688768"/>
            <a:ext cx="666260" cy="77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8">
            <a:hlinkClick action="ppaction://hlinksldjump" r:id="rId16"/>
          </p:cNvPr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0732202" y="2308082"/>
            <a:ext cx="918601" cy="101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8">
            <a:hlinkClick action="ppaction://hlinksldjump" r:id="rId18"/>
          </p:cNvPr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0064283" y="3637275"/>
            <a:ext cx="786452" cy="87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8">
            <a:hlinkClick action="ppaction://hlinksldjump" r:id="rId20"/>
          </p:cNvPr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0998722" y="4011867"/>
            <a:ext cx="889583" cy="1028126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8"/>
          <p:cNvSpPr/>
          <p:nvPr/>
        </p:nvSpPr>
        <p:spPr>
          <a:xfrm>
            <a:off x="3307644" y="711200"/>
            <a:ext cx="633432" cy="1597378"/>
          </a:xfrm>
          <a:custGeom>
            <a:rect b="b" l="l" r="r" t="t"/>
            <a:pathLst>
              <a:path extrusionOk="0" h="1597378" w="633432">
                <a:moveTo>
                  <a:pt x="0" y="0"/>
                </a:moveTo>
                <a:cubicBezTo>
                  <a:pt x="51270" y="6585"/>
                  <a:pt x="102541" y="13171"/>
                  <a:pt x="152400" y="22578"/>
                </a:cubicBezTo>
                <a:cubicBezTo>
                  <a:pt x="202259" y="31985"/>
                  <a:pt x="246475" y="35748"/>
                  <a:pt x="299156" y="56444"/>
                </a:cubicBezTo>
                <a:cubicBezTo>
                  <a:pt x="351838" y="77140"/>
                  <a:pt x="428978" y="119475"/>
                  <a:pt x="468489" y="146756"/>
                </a:cubicBezTo>
                <a:cubicBezTo>
                  <a:pt x="508000" y="174038"/>
                  <a:pt x="514586" y="188148"/>
                  <a:pt x="536223" y="220133"/>
                </a:cubicBezTo>
                <a:cubicBezTo>
                  <a:pt x="557860" y="252118"/>
                  <a:pt x="582320" y="285986"/>
                  <a:pt x="598312" y="338667"/>
                </a:cubicBezTo>
                <a:cubicBezTo>
                  <a:pt x="614304" y="391348"/>
                  <a:pt x="632178" y="536222"/>
                  <a:pt x="632178" y="536222"/>
                </a:cubicBezTo>
                <a:lnTo>
                  <a:pt x="632178" y="536222"/>
                </a:lnTo>
                <a:lnTo>
                  <a:pt x="632178" y="705556"/>
                </a:lnTo>
                <a:lnTo>
                  <a:pt x="632178" y="835378"/>
                </a:lnTo>
                <a:cubicBezTo>
                  <a:pt x="632178" y="882415"/>
                  <a:pt x="635000" y="924749"/>
                  <a:pt x="632178" y="987778"/>
                </a:cubicBezTo>
                <a:cubicBezTo>
                  <a:pt x="629356" y="1050807"/>
                  <a:pt x="618067" y="1111956"/>
                  <a:pt x="615245" y="1213556"/>
                </a:cubicBezTo>
                <a:cubicBezTo>
                  <a:pt x="612423" y="1315156"/>
                  <a:pt x="613834" y="1456267"/>
                  <a:pt x="615245" y="1597378"/>
                </a:cubicBezTo>
              </a:path>
            </a:pathLst>
          </a:cu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8"/>
          <p:cNvSpPr/>
          <p:nvPr/>
        </p:nvSpPr>
        <p:spPr>
          <a:xfrm>
            <a:off x="2980268" y="2302438"/>
            <a:ext cx="949520" cy="904495"/>
          </a:xfrm>
          <a:custGeom>
            <a:rect b="b" l="l" r="r" t="t"/>
            <a:pathLst>
              <a:path extrusionOk="0" h="881421" w="920044">
                <a:moveTo>
                  <a:pt x="920044" y="0"/>
                </a:moveTo>
                <a:cubicBezTo>
                  <a:pt x="912988" y="79492"/>
                  <a:pt x="905933" y="158985"/>
                  <a:pt x="897466" y="231422"/>
                </a:cubicBezTo>
                <a:cubicBezTo>
                  <a:pt x="888999" y="303859"/>
                  <a:pt x="878651" y="384763"/>
                  <a:pt x="869244" y="434622"/>
                </a:cubicBezTo>
                <a:cubicBezTo>
                  <a:pt x="859837" y="484481"/>
                  <a:pt x="856074" y="490125"/>
                  <a:pt x="841022" y="530577"/>
                </a:cubicBezTo>
                <a:cubicBezTo>
                  <a:pt x="825970" y="571029"/>
                  <a:pt x="803392" y="640644"/>
                  <a:pt x="778933" y="677333"/>
                </a:cubicBezTo>
                <a:cubicBezTo>
                  <a:pt x="754474" y="714022"/>
                  <a:pt x="731896" y="722489"/>
                  <a:pt x="694266" y="750711"/>
                </a:cubicBezTo>
                <a:cubicBezTo>
                  <a:pt x="656636" y="778933"/>
                  <a:pt x="591725" y="829733"/>
                  <a:pt x="553155" y="846666"/>
                </a:cubicBezTo>
                <a:cubicBezTo>
                  <a:pt x="514585" y="863599"/>
                  <a:pt x="503296" y="846667"/>
                  <a:pt x="462844" y="852311"/>
                </a:cubicBezTo>
                <a:cubicBezTo>
                  <a:pt x="422392" y="857956"/>
                  <a:pt x="365947" y="876770"/>
                  <a:pt x="310444" y="880533"/>
                </a:cubicBezTo>
                <a:cubicBezTo>
                  <a:pt x="254941" y="884296"/>
                  <a:pt x="129822" y="874888"/>
                  <a:pt x="129822" y="874888"/>
                </a:cubicBezTo>
                <a:lnTo>
                  <a:pt x="0" y="869244"/>
                </a:lnTo>
              </a:path>
            </a:pathLst>
          </a:cu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8"/>
          <p:cNvSpPr/>
          <p:nvPr/>
        </p:nvSpPr>
        <p:spPr>
          <a:xfrm>
            <a:off x="897466" y="3160843"/>
            <a:ext cx="2122311" cy="575777"/>
          </a:xfrm>
          <a:custGeom>
            <a:rect b="b" l="l" r="r" t="t"/>
            <a:pathLst>
              <a:path extrusionOk="0" h="575777" w="2065866">
                <a:moveTo>
                  <a:pt x="2065866" y="39555"/>
                </a:moveTo>
                <a:cubicBezTo>
                  <a:pt x="2001425" y="32970"/>
                  <a:pt x="1936985" y="26385"/>
                  <a:pt x="1845733" y="22622"/>
                </a:cubicBezTo>
                <a:cubicBezTo>
                  <a:pt x="1754481" y="18859"/>
                  <a:pt x="1613370" y="20740"/>
                  <a:pt x="1518355" y="16977"/>
                </a:cubicBezTo>
                <a:cubicBezTo>
                  <a:pt x="1423340" y="13214"/>
                  <a:pt x="1352785" y="-897"/>
                  <a:pt x="1275644" y="44"/>
                </a:cubicBezTo>
                <a:cubicBezTo>
                  <a:pt x="1198503" y="985"/>
                  <a:pt x="1128889" y="16037"/>
                  <a:pt x="1055511" y="22622"/>
                </a:cubicBezTo>
                <a:cubicBezTo>
                  <a:pt x="982133" y="29207"/>
                  <a:pt x="926629" y="19800"/>
                  <a:pt x="835377" y="39555"/>
                </a:cubicBezTo>
                <a:cubicBezTo>
                  <a:pt x="744125" y="59310"/>
                  <a:pt x="592667" y="106348"/>
                  <a:pt x="508000" y="141155"/>
                </a:cubicBezTo>
                <a:cubicBezTo>
                  <a:pt x="423333" y="175962"/>
                  <a:pt x="382881" y="216415"/>
                  <a:pt x="327377" y="248400"/>
                </a:cubicBezTo>
                <a:cubicBezTo>
                  <a:pt x="271873" y="280385"/>
                  <a:pt x="216369" y="289792"/>
                  <a:pt x="174977" y="333066"/>
                </a:cubicBezTo>
                <a:cubicBezTo>
                  <a:pt x="133584" y="376340"/>
                  <a:pt x="108185" y="467592"/>
                  <a:pt x="79022" y="508044"/>
                </a:cubicBezTo>
                <a:cubicBezTo>
                  <a:pt x="49859" y="548496"/>
                  <a:pt x="24929" y="562136"/>
                  <a:pt x="0" y="575777"/>
                </a:cubicBezTo>
              </a:path>
            </a:pathLst>
          </a:cu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8"/>
          <p:cNvSpPr/>
          <p:nvPr/>
        </p:nvSpPr>
        <p:spPr>
          <a:xfrm>
            <a:off x="570302" y="3725333"/>
            <a:ext cx="562174" cy="2054578"/>
          </a:xfrm>
          <a:custGeom>
            <a:rect b="b" l="l" r="r" t="t"/>
            <a:pathLst>
              <a:path extrusionOk="0" h="2054578" w="562174">
                <a:moveTo>
                  <a:pt x="327165" y="0"/>
                </a:moveTo>
                <a:cubicBezTo>
                  <a:pt x="277305" y="55503"/>
                  <a:pt x="227446" y="111007"/>
                  <a:pt x="197342" y="152400"/>
                </a:cubicBezTo>
                <a:cubicBezTo>
                  <a:pt x="167238" y="193793"/>
                  <a:pt x="162534" y="212608"/>
                  <a:pt x="146542" y="248356"/>
                </a:cubicBezTo>
                <a:cubicBezTo>
                  <a:pt x="130550" y="284104"/>
                  <a:pt x="115498" y="325497"/>
                  <a:pt x="101387" y="366889"/>
                </a:cubicBezTo>
                <a:cubicBezTo>
                  <a:pt x="87276" y="408281"/>
                  <a:pt x="77869" y="453437"/>
                  <a:pt x="61876" y="496711"/>
                </a:cubicBezTo>
                <a:cubicBezTo>
                  <a:pt x="45883" y="539985"/>
                  <a:pt x="14838" y="570090"/>
                  <a:pt x="5431" y="626534"/>
                </a:cubicBezTo>
                <a:cubicBezTo>
                  <a:pt x="-3977" y="682979"/>
                  <a:pt x="727" y="763882"/>
                  <a:pt x="5431" y="835378"/>
                </a:cubicBezTo>
                <a:cubicBezTo>
                  <a:pt x="10135" y="906874"/>
                  <a:pt x="16721" y="992481"/>
                  <a:pt x="33654" y="1055511"/>
                </a:cubicBezTo>
                <a:cubicBezTo>
                  <a:pt x="50587" y="1118541"/>
                  <a:pt x="74105" y="1154289"/>
                  <a:pt x="107031" y="1213556"/>
                </a:cubicBezTo>
                <a:cubicBezTo>
                  <a:pt x="139957" y="1272823"/>
                  <a:pt x="192639" y="1357489"/>
                  <a:pt x="231209" y="1411111"/>
                </a:cubicBezTo>
                <a:cubicBezTo>
                  <a:pt x="269779" y="1464733"/>
                  <a:pt x="300824" y="1477904"/>
                  <a:pt x="338454" y="1535289"/>
                </a:cubicBezTo>
                <a:cubicBezTo>
                  <a:pt x="376084" y="1592674"/>
                  <a:pt x="421239" y="1683927"/>
                  <a:pt x="456987" y="1755423"/>
                </a:cubicBezTo>
                <a:cubicBezTo>
                  <a:pt x="492735" y="1826919"/>
                  <a:pt x="536950" y="1914408"/>
                  <a:pt x="552942" y="1964267"/>
                </a:cubicBezTo>
                <a:cubicBezTo>
                  <a:pt x="568934" y="2014126"/>
                  <a:pt x="560938" y="2034352"/>
                  <a:pt x="552942" y="2054578"/>
                </a:cubicBezTo>
              </a:path>
            </a:pathLst>
          </a:cu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8"/>
          <p:cNvSpPr/>
          <p:nvPr/>
        </p:nvSpPr>
        <p:spPr>
          <a:xfrm>
            <a:off x="1145822" y="5740400"/>
            <a:ext cx="1862667" cy="790222"/>
          </a:xfrm>
          <a:custGeom>
            <a:rect b="b" l="l" r="r" t="t"/>
            <a:pathLst>
              <a:path extrusionOk="0" h="790222" w="1862667">
                <a:moveTo>
                  <a:pt x="0" y="0"/>
                </a:moveTo>
                <a:cubicBezTo>
                  <a:pt x="27282" y="88429"/>
                  <a:pt x="54564" y="176859"/>
                  <a:pt x="107245" y="254000"/>
                </a:cubicBezTo>
                <a:cubicBezTo>
                  <a:pt x="159926" y="331141"/>
                  <a:pt x="245534" y="403577"/>
                  <a:pt x="316089" y="462844"/>
                </a:cubicBezTo>
                <a:cubicBezTo>
                  <a:pt x="386644" y="522111"/>
                  <a:pt x="460963" y="575733"/>
                  <a:pt x="530578" y="609600"/>
                </a:cubicBezTo>
                <a:cubicBezTo>
                  <a:pt x="600193" y="643467"/>
                  <a:pt x="646289" y="643466"/>
                  <a:pt x="733778" y="666044"/>
                </a:cubicBezTo>
                <a:cubicBezTo>
                  <a:pt x="821267" y="688622"/>
                  <a:pt x="936978" y="724371"/>
                  <a:pt x="1055511" y="745067"/>
                </a:cubicBezTo>
                <a:cubicBezTo>
                  <a:pt x="1174044" y="765763"/>
                  <a:pt x="1329267" y="790222"/>
                  <a:pt x="1444978" y="790222"/>
                </a:cubicBezTo>
                <a:cubicBezTo>
                  <a:pt x="1560689" y="790222"/>
                  <a:pt x="1680163" y="752593"/>
                  <a:pt x="1749778" y="745067"/>
                </a:cubicBezTo>
                <a:cubicBezTo>
                  <a:pt x="1819393" y="737541"/>
                  <a:pt x="1841030" y="741304"/>
                  <a:pt x="1862667" y="745067"/>
                </a:cubicBezTo>
              </a:path>
            </a:pathLst>
          </a:cu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8"/>
          <p:cNvSpPr/>
          <p:nvPr/>
        </p:nvSpPr>
        <p:spPr>
          <a:xfrm>
            <a:off x="2985911" y="6468533"/>
            <a:ext cx="2376311" cy="271128"/>
          </a:xfrm>
          <a:custGeom>
            <a:rect b="b" l="l" r="r" t="t"/>
            <a:pathLst>
              <a:path extrusionOk="0" h="271128" w="2376311">
                <a:moveTo>
                  <a:pt x="0" y="0"/>
                </a:moveTo>
                <a:lnTo>
                  <a:pt x="254000" y="67734"/>
                </a:lnTo>
                <a:cubicBezTo>
                  <a:pt x="325496" y="86549"/>
                  <a:pt x="377237" y="101600"/>
                  <a:pt x="428978" y="112889"/>
                </a:cubicBezTo>
                <a:cubicBezTo>
                  <a:pt x="480719" y="124178"/>
                  <a:pt x="513645" y="125119"/>
                  <a:pt x="564445" y="135467"/>
                </a:cubicBezTo>
                <a:cubicBezTo>
                  <a:pt x="615245" y="145815"/>
                  <a:pt x="669808" y="158985"/>
                  <a:pt x="733778" y="174978"/>
                </a:cubicBezTo>
                <a:cubicBezTo>
                  <a:pt x="797748" y="190971"/>
                  <a:pt x="872067" y="218253"/>
                  <a:pt x="948267" y="231423"/>
                </a:cubicBezTo>
                <a:cubicBezTo>
                  <a:pt x="1024467" y="244593"/>
                  <a:pt x="1109134" y="247415"/>
                  <a:pt x="1190978" y="254000"/>
                </a:cubicBezTo>
                <a:cubicBezTo>
                  <a:pt x="1272822" y="260585"/>
                  <a:pt x="1364074" y="272815"/>
                  <a:pt x="1439333" y="270934"/>
                </a:cubicBezTo>
                <a:cubicBezTo>
                  <a:pt x="1514592" y="269053"/>
                  <a:pt x="1568214" y="251178"/>
                  <a:pt x="1642533" y="242711"/>
                </a:cubicBezTo>
                <a:cubicBezTo>
                  <a:pt x="1716852" y="234244"/>
                  <a:pt x="1806223" y="231423"/>
                  <a:pt x="1885245" y="220134"/>
                </a:cubicBezTo>
                <a:cubicBezTo>
                  <a:pt x="1964267" y="208845"/>
                  <a:pt x="2034823" y="186267"/>
                  <a:pt x="2116667" y="174978"/>
                </a:cubicBezTo>
                <a:cubicBezTo>
                  <a:pt x="2198511" y="163689"/>
                  <a:pt x="2287411" y="158044"/>
                  <a:pt x="2376311" y="152400"/>
                </a:cubicBezTo>
              </a:path>
            </a:pathLst>
          </a:cu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8"/>
          <p:cNvSpPr/>
          <p:nvPr/>
        </p:nvSpPr>
        <p:spPr>
          <a:xfrm>
            <a:off x="5367867" y="5825067"/>
            <a:ext cx="1524000" cy="773289"/>
          </a:xfrm>
          <a:custGeom>
            <a:rect b="b" l="l" r="r" t="t"/>
            <a:pathLst>
              <a:path extrusionOk="0" h="773289" w="1524000">
                <a:moveTo>
                  <a:pt x="0" y="773289"/>
                </a:moveTo>
                <a:cubicBezTo>
                  <a:pt x="56444" y="741774"/>
                  <a:pt x="112889" y="710259"/>
                  <a:pt x="169333" y="671689"/>
                </a:cubicBezTo>
                <a:cubicBezTo>
                  <a:pt x="225777" y="633119"/>
                  <a:pt x="284103" y="582318"/>
                  <a:pt x="338666" y="541866"/>
                </a:cubicBezTo>
                <a:cubicBezTo>
                  <a:pt x="393229" y="501414"/>
                  <a:pt x="446852" y="475073"/>
                  <a:pt x="496711" y="428977"/>
                </a:cubicBezTo>
                <a:cubicBezTo>
                  <a:pt x="546570" y="382881"/>
                  <a:pt x="584200" y="315148"/>
                  <a:pt x="637822" y="265289"/>
                </a:cubicBezTo>
                <a:cubicBezTo>
                  <a:pt x="691444" y="215430"/>
                  <a:pt x="760118" y="169333"/>
                  <a:pt x="818444" y="129822"/>
                </a:cubicBezTo>
                <a:cubicBezTo>
                  <a:pt x="876770" y="90311"/>
                  <a:pt x="919103" y="49859"/>
                  <a:pt x="987777" y="28222"/>
                </a:cubicBezTo>
                <a:cubicBezTo>
                  <a:pt x="1056451" y="6585"/>
                  <a:pt x="1159933" y="0"/>
                  <a:pt x="1230489" y="0"/>
                </a:cubicBezTo>
                <a:cubicBezTo>
                  <a:pt x="1301045" y="0"/>
                  <a:pt x="1362193" y="19755"/>
                  <a:pt x="1411111" y="28222"/>
                </a:cubicBezTo>
                <a:cubicBezTo>
                  <a:pt x="1460029" y="36689"/>
                  <a:pt x="1492014" y="43744"/>
                  <a:pt x="1524000" y="50800"/>
                </a:cubicBezTo>
              </a:path>
            </a:pathLst>
          </a:cu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8"/>
          <p:cNvSpPr/>
          <p:nvPr/>
        </p:nvSpPr>
        <p:spPr>
          <a:xfrm>
            <a:off x="3347156" y="265897"/>
            <a:ext cx="3886762" cy="6058136"/>
          </a:xfrm>
          <a:custGeom>
            <a:rect b="b" l="l" r="r" t="t"/>
            <a:pathLst>
              <a:path extrusionOk="0" h="6058136" w="3886762">
                <a:moveTo>
                  <a:pt x="0" y="1342770"/>
                </a:moveTo>
                <a:lnTo>
                  <a:pt x="304800" y="1320192"/>
                </a:lnTo>
                <a:cubicBezTo>
                  <a:pt x="391348" y="1315488"/>
                  <a:pt x="455318" y="1326777"/>
                  <a:pt x="519288" y="1314547"/>
                </a:cubicBezTo>
                <a:cubicBezTo>
                  <a:pt x="583258" y="1302317"/>
                  <a:pt x="639703" y="1307962"/>
                  <a:pt x="688622" y="1246814"/>
                </a:cubicBezTo>
                <a:cubicBezTo>
                  <a:pt x="737541" y="1185666"/>
                  <a:pt x="778933" y="1035148"/>
                  <a:pt x="812800" y="947659"/>
                </a:cubicBezTo>
                <a:cubicBezTo>
                  <a:pt x="846667" y="860170"/>
                  <a:pt x="859837" y="803725"/>
                  <a:pt x="891822" y="721881"/>
                </a:cubicBezTo>
                <a:cubicBezTo>
                  <a:pt x="923807" y="640036"/>
                  <a:pt x="954852" y="531851"/>
                  <a:pt x="1004711" y="456592"/>
                </a:cubicBezTo>
                <a:cubicBezTo>
                  <a:pt x="1054570" y="381333"/>
                  <a:pt x="1130770" y="323947"/>
                  <a:pt x="1190977" y="270325"/>
                </a:cubicBezTo>
                <a:cubicBezTo>
                  <a:pt x="1251184" y="216703"/>
                  <a:pt x="1289755" y="174370"/>
                  <a:pt x="1365955" y="134859"/>
                </a:cubicBezTo>
                <a:cubicBezTo>
                  <a:pt x="1442155" y="95348"/>
                  <a:pt x="1558807" y="54896"/>
                  <a:pt x="1648177" y="33259"/>
                </a:cubicBezTo>
                <a:cubicBezTo>
                  <a:pt x="1737547" y="11622"/>
                  <a:pt x="1820333" y="9740"/>
                  <a:pt x="1902177" y="5036"/>
                </a:cubicBezTo>
                <a:cubicBezTo>
                  <a:pt x="1984021" y="332"/>
                  <a:pt x="2063985" y="-3431"/>
                  <a:pt x="2139244" y="5036"/>
                </a:cubicBezTo>
                <a:cubicBezTo>
                  <a:pt x="2214503" y="13503"/>
                  <a:pt x="2279415" y="25732"/>
                  <a:pt x="2353733" y="55836"/>
                </a:cubicBezTo>
                <a:cubicBezTo>
                  <a:pt x="2428051" y="85940"/>
                  <a:pt x="2515540" y="124511"/>
                  <a:pt x="2585155" y="185659"/>
                </a:cubicBezTo>
                <a:cubicBezTo>
                  <a:pt x="2654770" y="246807"/>
                  <a:pt x="2730029" y="337118"/>
                  <a:pt x="2771422" y="422725"/>
                </a:cubicBezTo>
                <a:cubicBezTo>
                  <a:pt x="2812815" y="508332"/>
                  <a:pt x="2812815" y="599584"/>
                  <a:pt x="2833511" y="699303"/>
                </a:cubicBezTo>
                <a:cubicBezTo>
                  <a:pt x="2854207" y="799022"/>
                  <a:pt x="2883371" y="894036"/>
                  <a:pt x="2895600" y="1021036"/>
                </a:cubicBezTo>
                <a:cubicBezTo>
                  <a:pt x="2907829" y="1148036"/>
                  <a:pt x="2905007" y="1328659"/>
                  <a:pt x="2906888" y="1461303"/>
                </a:cubicBezTo>
                <a:cubicBezTo>
                  <a:pt x="2908769" y="1593947"/>
                  <a:pt x="2909710" y="1699310"/>
                  <a:pt x="2906888" y="1816903"/>
                </a:cubicBezTo>
                <a:cubicBezTo>
                  <a:pt x="2904066" y="1934496"/>
                  <a:pt x="2897481" y="2069963"/>
                  <a:pt x="2889955" y="2166859"/>
                </a:cubicBezTo>
                <a:cubicBezTo>
                  <a:pt x="2882429" y="2263755"/>
                  <a:pt x="2861733" y="2317377"/>
                  <a:pt x="2861733" y="2398281"/>
                </a:cubicBezTo>
                <a:cubicBezTo>
                  <a:pt x="2861733" y="2479185"/>
                  <a:pt x="2873022" y="2560088"/>
                  <a:pt x="2889955" y="2652281"/>
                </a:cubicBezTo>
                <a:cubicBezTo>
                  <a:pt x="2906888" y="2744474"/>
                  <a:pt x="2934170" y="2884644"/>
                  <a:pt x="2963333" y="2951436"/>
                </a:cubicBezTo>
                <a:cubicBezTo>
                  <a:pt x="2992496" y="3018228"/>
                  <a:pt x="3020718" y="3027636"/>
                  <a:pt x="3064933" y="3053036"/>
                </a:cubicBezTo>
                <a:cubicBezTo>
                  <a:pt x="3109148" y="3078436"/>
                  <a:pt x="3168415" y="3086903"/>
                  <a:pt x="3228622" y="3103836"/>
                </a:cubicBezTo>
                <a:cubicBezTo>
                  <a:pt x="3288829" y="3120769"/>
                  <a:pt x="3360325" y="3131117"/>
                  <a:pt x="3426177" y="3154636"/>
                </a:cubicBezTo>
                <a:cubicBezTo>
                  <a:pt x="3492029" y="3178155"/>
                  <a:pt x="3566348" y="3211080"/>
                  <a:pt x="3623733" y="3244947"/>
                </a:cubicBezTo>
                <a:cubicBezTo>
                  <a:pt x="3681118" y="3278814"/>
                  <a:pt x="3727214" y="3313621"/>
                  <a:pt x="3770488" y="3357836"/>
                </a:cubicBezTo>
                <a:cubicBezTo>
                  <a:pt x="3813762" y="3402051"/>
                  <a:pt x="3870207" y="3421806"/>
                  <a:pt x="3883377" y="3510236"/>
                </a:cubicBezTo>
                <a:cubicBezTo>
                  <a:pt x="3896548" y="3598666"/>
                  <a:pt x="3868326" y="3790577"/>
                  <a:pt x="3849511" y="3888414"/>
                </a:cubicBezTo>
                <a:cubicBezTo>
                  <a:pt x="3830696" y="3986251"/>
                  <a:pt x="3799651" y="3986252"/>
                  <a:pt x="3770488" y="4097259"/>
                </a:cubicBezTo>
                <a:cubicBezTo>
                  <a:pt x="3741325" y="4208266"/>
                  <a:pt x="3686762" y="4450037"/>
                  <a:pt x="3674533" y="4554459"/>
                </a:cubicBezTo>
                <a:cubicBezTo>
                  <a:pt x="3662304" y="4658881"/>
                  <a:pt x="3693348" y="4657940"/>
                  <a:pt x="3697111" y="4723792"/>
                </a:cubicBezTo>
                <a:cubicBezTo>
                  <a:pt x="3700874" y="4789644"/>
                  <a:pt x="3702756" y="4865844"/>
                  <a:pt x="3697111" y="4949570"/>
                </a:cubicBezTo>
                <a:cubicBezTo>
                  <a:pt x="3691467" y="5033296"/>
                  <a:pt x="3676414" y="5133014"/>
                  <a:pt x="3663244" y="5226147"/>
                </a:cubicBezTo>
                <a:cubicBezTo>
                  <a:pt x="3650074" y="5319280"/>
                  <a:pt x="3635021" y="5431229"/>
                  <a:pt x="3618088" y="5508370"/>
                </a:cubicBezTo>
                <a:cubicBezTo>
                  <a:pt x="3601155" y="5585511"/>
                  <a:pt x="3590807" y="5632548"/>
                  <a:pt x="3561644" y="5688992"/>
                </a:cubicBezTo>
                <a:cubicBezTo>
                  <a:pt x="3532481" y="5745436"/>
                  <a:pt x="3508022" y="5794354"/>
                  <a:pt x="3443111" y="5847036"/>
                </a:cubicBezTo>
                <a:cubicBezTo>
                  <a:pt x="3378200" y="5899718"/>
                  <a:pt x="3308584" y="5971214"/>
                  <a:pt x="3172177" y="6005081"/>
                </a:cubicBezTo>
                <a:cubicBezTo>
                  <a:pt x="3035770" y="6038948"/>
                  <a:pt x="2782710" y="6042710"/>
                  <a:pt x="2624666" y="6050236"/>
                </a:cubicBezTo>
                <a:cubicBezTo>
                  <a:pt x="2466622" y="6057762"/>
                  <a:pt x="2336800" y="6063406"/>
                  <a:pt x="2223911" y="6050236"/>
                </a:cubicBezTo>
                <a:cubicBezTo>
                  <a:pt x="2111022" y="6037066"/>
                  <a:pt x="2016007" y="6030481"/>
                  <a:pt x="1947333" y="5971214"/>
                </a:cubicBezTo>
                <a:cubicBezTo>
                  <a:pt x="1878659" y="5911947"/>
                  <a:pt x="1838207" y="5795295"/>
                  <a:pt x="1811866" y="5694636"/>
                </a:cubicBezTo>
                <a:cubicBezTo>
                  <a:pt x="1785525" y="5593977"/>
                  <a:pt x="1785525" y="5472622"/>
                  <a:pt x="1789288" y="5367259"/>
                </a:cubicBezTo>
                <a:cubicBezTo>
                  <a:pt x="1793051" y="5261896"/>
                  <a:pt x="1854200" y="5164059"/>
                  <a:pt x="1834444" y="5062459"/>
                </a:cubicBezTo>
                <a:cubicBezTo>
                  <a:pt x="1814689" y="4960859"/>
                  <a:pt x="1767651" y="4815985"/>
                  <a:pt x="1670755" y="4757659"/>
                </a:cubicBezTo>
                <a:cubicBezTo>
                  <a:pt x="1573859" y="4699333"/>
                  <a:pt x="1397940" y="4715325"/>
                  <a:pt x="1253066" y="4712503"/>
                </a:cubicBezTo>
                <a:cubicBezTo>
                  <a:pt x="1108192" y="4709681"/>
                  <a:pt x="931333" y="4751073"/>
                  <a:pt x="801511" y="4740725"/>
                </a:cubicBezTo>
                <a:cubicBezTo>
                  <a:pt x="671689" y="4730377"/>
                  <a:pt x="566326" y="4690866"/>
                  <a:pt x="474133" y="4650414"/>
                </a:cubicBezTo>
                <a:cubicBezTo>
                  <a:pt x="381940" y="4609962"/>
                  <a:pt x="301977" y="4571392"/>
                  <a:pt x="248355" y="4498014"/>
                </a:cubicBezTo>
                <a:cubicBezTo>
                  <a:pt x="194733" y="4424636"/>
                  <a:pt x="159926" y="4307984"/>
                  <a:pt x="152400" y="4210147"/>
                </a:cubicBezTo>
                <a:cubicBezTo>
                  <a:pt x="144874" y="4112310"/>
                  <a:pt x="162748" y="4005066"/>
                  <a:pt x="203200" y="3910992"/>
                </a:cubicBezTo>
                <a:cubicBezTo>
                  <a:pt x="243652" y="3816918"/>
                  <a:pt x="326437" y="3696503"/>
                  <a:pt x="395111" y="3645703"/>
                </a:cubicBezTo>
                <a:cubicBezTo>
                  <a:pt x="463785" y="3594903"/>
                  <a:pt x="560681" y="3618422"/>
                  <a:pt x="615244" y="3606192"/>
                </a:cubicBezTo>
                <a:cubicBezTo>
                  <a:pt x="669807" y="3593962"/>
                  <a:pt x="696147" y="3583143"/>
                  <a:pt x="722488" y="3572325"/>
                </a:cubicBezTo>
              </a:path>
            </a:pathLst>
          </a:custGeom>
          <a:noFill/>
          <a:ln cap="flat" cmpd="sng" w="5715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8"/>
          <p:cNvSpPr/>
          <p:nvPr/>
        </p:nvSpPr>
        <p:spPr>
          <a:xfrm>
            <a:off x="2229556" y="208664"/>
            <a:ext cx="7213246" cy="6128919"/>
          </a:xfrm>
          <a:custGeom>
            <a:rect b="b" l="l" r="r" t="t"/>
            <a:pathLst>
              <a:path extrusionOk="0" h="6128919" w="7213246">
                <a:moveTo>
                  <a:pt x="1016000" y="2037825"/>
                </a:moveTo>
                <a:cubicBezTo>
                  <a:pt x="1096903" y="2028417"/>
                  <a:pt x="1177807" y="2019010"/>
                  <a:pt x="1298222" y="2020892"/>
                </a:cubicBezTo>
                <a:cubicBezTo>
                  <a:pt x="1418637" y="2022773"/>
                  <a:pt x="1590792" y="2037825"/>
                  <a:pt x="1738488" y="2049114"/>
                </a:cubicBezTo>
                <a:cubicBezTo>
                  <a:pt x="1886184" y="2060403"/>
                  <a:pt x="2071511" y="2084862"/>
                  <a:pt x="2184400" y="2088625"/>
                </a:cubicBezTo>
                <a:cubicBezTo>
                  <a:pt x="2297289" y="2092388"/>
                  <a:pt x="2415822" y="2071692"/>
                  <a:pt x="2415822" y="2071692"/>
                </a:cubicBezTo>
                <a:lnTo>
                  <a:pt x="2709333" y="2077336"/>
                </a:lnTo>
                <a:cubicBezTo>
                  <a:pt x="2809992" y="2081099"/>
                  <a:pt x="2904066" y="2089565"/>
                  <a:pt x="3019777" y="2094269"/>
                </a:cubicBezTo>
                <a:cubicBezTo>
                  <a:pt x="3135488" y="2098973"/>
                  <a:pt x="3228622" y="2108380"/>
                  <a:pt x="3403600" y="2105558"/>
                </a:cubicBezTo>
                <a:cubicBezTo>
                  <a:pt x="3578578" y="2102736"/>
                  <a:pt x="3888081" y="2076395"/>
                  <a:pt x="4069644" y="2077336"/>
                </a:cubicBezTo>
                <a:cubicBezTo>
                  <a:pt x="4251207" y="2078277"/>
                  <a:pt x="4359392" y="2116848"/>
                  <a:pt x="4492977" y="2111203"/>
                </a:cubicBezTo>
                <a:cubicBezTo>
                  <a:pt x="4626562" y="2105558"/>
                  <a:pt x="4764851" y="2087684"/>
                  <a:pt x="4871155" y="2043469"/>
                </a:cubicBezTo>
                <a:cubicBezTo>
                  <a:pt x="4977459" y="1999254"/>
                  <a:pt x="5050837" y="1931521"/>
                  <a:pt x="5130800" y="1845914"/>
                </a:cubicBezTo>
                <a:cubicBezTo>
                  <a:pt x="5210763" y="1760307"/>
                  <a:pt x="5310481" y="1646477"/>
                  <a:pt x="5350933" y="1529825"/>
                </a:cubicBezTo>
                <a:cubicBezTo>
                  <a:pt x="5391385" y="1413173"/>
                  <a:pt x="5359400" y="1281470"/>
                  <a:pt x="5373511" y="1146003"/>
                </a:cubicBezTo>
                <a:cubicBezTo>
                  <a:pt x="5387622" y="1010536"/>
                  <a:pt x="5401733" y="856255"/>
                  <a:pt x="5435600" y="717025"/>
                </a:cubicBezTo>
                <a:cubicBezTo>
                  <a:pt x="5469467" y="577795"/>
                  <a:pt x="5510859" y="417869"/>
                  <a:pt x="5576711" y="310625"/>
                </a:cubicBezTo>
                <a:cubicBezTo>
                  <a:pt x="5642563" y="203380"/>
                  <a:pt x="5734756" y="124358"/>
                  <a:pt x="5830711" y="73558"/>
                </a:cubicBezTo>
                <a:cubicBezTo>
                  <a:pt x="5926666" y="22758"/>
                  <a:pt x="6058370" y="14292"/>
                  <a:pt x="6152444" y="5825"/>
                </a:cubicBezTo>
                <a:cubicBezTo>
                  <a:pt x="6246518" y="-2642"/>
                  <a:pt x="6304844" y="-5464"/>
                  <a:pt x="6395155" y="22758"/>
                </a:cubicBezTo>
                <a:cubicBezTo>
                  <a:pt x="6485466" y="50980"/>
                  <a:pt x="6623756" y="120595"/>
                  <a:pt x="6694311" y="175158"/>
                </a:cubicBezTo>
                <a:cubicBezTo>
                  <a:pt x="6764866" y="229721"/>
                  <a:pt x="6778977" y="285225"/>
                  <a:pt x="6818488" y="350136"/>
                </a:cubicBezTo>
                <a:cubicBezTo>
                  <a:pt x="6857999" y="415047"/>
                  <a:pt x="6904096" y="487484"/>
                  <a:pt x="6931377" y="564625"/>
                </a:cubicBezTo>
                <a:cubicBezTo>
                  <a:pt x="6958658" y="641766"/>
                  <a:pt x="6967125" y="717025"/>
                  <a:pt x="6982177" y="812980"/>
                </a:cubicBezTo>
                <a:cubicBezTo>
                  <a:pt x="6997229" y="908935"/>
                  <a:pt x="7007577" y="1049106"/>
                  <a:pt x="7021688" y="1140358"/>
                </a:cubicBezTo>
                <a:cubicBezTo>
                  <a:pt x="7035799" y="1231610"/>
                  <a:pt x="7047088" y="1284292"/>
                  <a:pt x="7066844" y="1360492"/>
                </a:cubicBezTo>
                <a:cubicBezTo>
                  <a:pt x="7086600" y="1436692"/>
                  <a:pt x="7119526" y="1517595"/>
                  <a:pt x="7140222" y="1597558"/>
                </a:cubicBezTo>
                <a:cubicBezTo>
                  <a:pt x="7160918" y="1677521"/>
                  <a:pt x="7179733" y="1772536"/>
                  <a:pt x="7191022" y="1840269"/>
                </a:cubicBezTo>
                <a:cubicBezTo>
                  <a:pt x="7202311" y="1908002"/>
                  <a:pt x="7223007" y="1938106"/>
                  <a:pt x="7207955" y="2003958"/>
                </a:cubicBezTo>
                <a:cubicBezTo>
                  <a:pt x="7192903" y="2069810"/>
                  <a:pt x="7164681" y="2150713"/>
                  <a:pt x="7100711" y="2235380"/>
                </a:cubicBezTo>
                <a:cubicBezTo>
                  <a:pt x="7036741" y="2320047"/>
                  <a:pt x="6928555" y="2441402"/>
                  <a:pt x="6824133" y="2511958"/>
                </a:cubicBezTo>
                <a:cubicBezTo>
                  <a:pt x="6719711" y="2582514"/>
                  <a:pt x="6591770" y="2618262"/>
                  <a:pt x="6474177" y="2658714"/>
                </a:cubicBezTo>
                <a:cubicBezTo>
                  <a:pt x="6356584" y="2699166"/>
                  <a:pt x="6219236" y="2731151"/>
                  <a:pt x="6118577" y="2754669"/>
                </a:cubicBezTo>
                <a:cubicBezTo>
                  <a:pt x="6017918" y="2778187"/>
                  <a:pt x="5973704" y="2795121"/>
                  <a:pt x="5870222" y="2799825"/>
                </a:cubicBezTo>
                <a:cubicBezTo>
                  <a:pt x="5766740" y="2804529"/>
                  <a:pt x="5604932" y="2800766"/>
                  <a:pt x="5497688" y="2782892"/>
                </a:cubicBezTo>
                <a:cubicBezTo>
                  <a:pt x="5390444" y="2765018"/>
                  <a:pt x="5302014" y="2718921"/>
                  <a:pt x="5226755" y="2692580"/>
                </a:cubicBezTo>
                <a:cubicBezTo>
                  <a:pt x="5151496" y="2666239"/>
                  <a:pt x="5089407" y="2669062"/>
                  <a:pt x="5046133" y="2624847"/>
                </a:cubicBezTo>
                <a:cubicBezTo>
                  <a:pt x="5002859" y="2580632"/>
                  <a:pt x="4986867" y="2495025"/>
                  <a:pt x="4967111" y="2427292"/>
                </a:cubicBezTo>
                <a:cubicBezTo>
                  <a:pt x="4947356" y="2359559"/>
                  <a:pt x="4940771" y="2292766"/>
                  <a:pt x="4927600" y="2218447"/>
                </a:cubicBezTo>
                <a:cubicBezTo>
                  <a:pt x="4914429" y="2144128"/>
                  <a:pt x="4893733" y="2056639"/>
                  <a:pt x="4888088" y="1981380"/>
                </a:cubicBezTo>
                <a:cubicBezTo>
                  <a:pt x="4882444" y="1906121"/>
                  <a:pt x="4898437" y="1879781"/>
                  <a:pt x="4893733" y="1766892"/>
                </a:cubicBezTo>
                <a:cubicBezTo>
                  <a:pt x="4889029" y="1654003"/>
                  <a:pt x="4865511" y="1418818"/>
                  <a:pt x="4859866" y="1304047"/>
                </a:cubicBezTo>
                <a:cubicBezTo>
                  <a:pt x="4854221" y="1189276"/>
                  <a:pt x="4865510" y="1145061"/>
                  <a:pt x="4859866" y="1078269"/>
                </a:cubicBezTo>
                <a:cubicBezTo>
                  <a:pt x="4854222" y="1011476"/>
                  <a:pt x="4850459" y="951270"/>
                  <a:pt x="4826000" y="903292"/>
                </a:cubicBezTo>
                <a:cubicBezTo>
                  <a:pt x="4801541" y="855314"/>
                  <a:pt x="4759207" y="810159"/>
                  <a:pt x="4713111" y="790403"/>
                </a:cubicBezTo>
                <a:cubicBezTo>
                  <a:pt x="4667015" y="770647"/>
                  <a:pt x="4595518" y="781936"/>
                  <a:pt x="4549422" y="784758"/>
                </a:cubicBezTo>
                <a:cubicBezTo>
                  <a:pt x="4503326" y="787580"/>
                  <a:pt x="4466637" y="775351"/>
                  <a:pt x="4436533" y="807336"/>
                </a:cubicBezTo>
                <a:cubicBezTo>
                  <a:pt x="4406429" y="839321"/>
                  <a:pt x="4389496" y="914580"/>
                  <a:pt x="4368800" y="976669"/>
                </a:cubicBezTo>
                <a:cubicBezTo>
                  <a:pt x="4348104" y="1038758"/>
                  <a:pt x="4326466" y="1057573"/>
                  <a:pt x="4312355" y="1179869"/>
                </a:cubicBezTo>
                <a:cubicBezTo>
                  <a:pt x="4298244" y="1302165"/>
                  <a:pt x="4286955" y="1579684"/>
                  <a:pt x="4284133" y="1710447"/>
                </a:cubicBezTo>
                <a:cubicBezTo>
                  <a:pt x="4281311" y="1841210"/>
                  <a:pt x="4297303" y="1778180"/>
                  <a:pt x="4295422" y="1964447"/>
                </a:cubicBezTo>
                <a:cubicBezTo>
                  <a:pt x="4293541" y="2150714"/>
                  <a:pt x="4274725" y="2635195"/>
                  <a:pt x="4272844" y="2828047"/>
                </a:cubicBezTo>
                <a:cubicBezTo>
                  <a:pt x="4270963" y="3020899"/>
                  <a:pt x="4279429" y="2928706"/>
                  <a:pt x="4284133" y="3121558"/>
                </a:cubicBezTo>
                <a:cubicBezTo>
                  <a:pt x="4288837" y="3314410"/>
                  <a:pt x="4298244" y="3777254"/>
                  <a:pt x="4301066" y="3985158"/>
                </a:cubicBezTo>
                <a:cubicBezTo>
                  <a:pt x="4303888" y="4193062"/>
                  <a:pt x="4310473" y="4204350"/>
                  <a:pt x="4301066" y="4368980"/>
                </a:cubicBezTo>
                <a:cubicBezTo>
                  <a:pt x="4291659" y="4533610"/>
                  <a:pt x="4270963" y="4835588"/>
                  <a:pt x="4244622" y="4972936"/>
                </a:cubicBezTo>
                <a:cubicBezTo>
                  <a:pt x="4218281" y="5110284"/>
                  <a:pt x="4190059" y="5135684"/>
                  <a:pt x="4143022" y="5193069"/>
                </a:cubicBezTo>
                <a:cubicBezTo>
                  <a:pt x="4095985" y="5250454"/>
                  <a:pt x="4046126" y="5284321"/>
                  <a:pt x="3962400" y="5317247"/>
                </a:cubicBezTo>
                <a:cubicBezTo>
                  <a:pt x="3878674" y="5350173"/>
                  <a:pt x="3762962" y="5378395"/>
                  <a:pt x="3640666" y="5390625"/>
                </a:cubicBezTo>
                <a:cubicBezTo>
                  <a:pt x="3518370" y="5402855"/>
                  <a:pt x="3348096" y="5395329"/>
                  <a:pt x="3228622" y="5390625"/>
                </a:cubicBezTo>
                <a:cubicBezTo>
                  <a:pt x="3109148" y="5385921"/>
                  <a:pt x="3049881" y="5352055"/>
                  <a:pt x="2923822" y="5362403"/>
                </a:cubicBezTo>
                <a:cubicBezTo>
                  <a:pt x="2797763" y="5372751"/>
                  <a:pt x="2629369" y="5373692"/>
                  <a:pt x="2472266" y="5452714"/>
                </a:cubicBezTo>
                <a:cubicBezTo>
                  <a:pt x="2315163" y="5531736"/>
                  <a:pt x="2146770" y="5733995"/>
                  <a:pt x="1981200" y="5836536"/>
                </a:cubicBezTo>
                <a:cubicBezTo>
                  <a:pt x="1815630" y="5939077"/>
                  <a:pt x="1629363" y="6019980"/>
                  <a:pt x="1478844" y="6067958"/>
                </a:cubicBezTo>
                <a:cubicBezTo>
                  <a:pt x="1328325" y="6115936"/>
                  <a:pt x="1235192" y="6139455"/>
                  <a:pt x="1078088" y="6124403"/>
                </a:cubicBezTo>
                <a:cubicBezTo>
                  <a:pt x="920984" y="6109351"/>
                  <a:pt x="674511" y="6050084"/>
                  <a:pt x="536222" y="5977647"/>
                </a:cubicBezTo>
                <a:cubicBezTo>
                  <a:pt x="397933" y="5905210"/>
                  <a:pt x="337725" y="5786676"/>
                  <a:pt x="248355" y="5689780"/>
                </a:cubicBezTo>
                <a:cubicBezTo>
                  <a:pt x="158985" y="5592884"/>
                  <a:pt x="79492" y="5494576"/>
                  <a:pt x="0" y="5396269"/>
                </a:cubicBezTo>
              </a:path>
            </a:pathLst>
          </a:cu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8"/>
          <p:cNvSpPr/>
          <p:nvPr/>
        </p:nvSpPr>
        <p:spPr>
          <a:xfrm>
            <a:off x="2099733" y="432827"/>
            <a:ext cx="6892860" cy="5701627"/>
          </a:xfrm>
          <a:custGeom>
            <a:rect b="b" l="l" r="r" t="t"/>
            <a:pathLst>
              <a:path extrusionOk="0" h="5701627" w="6892860">
                <a:moveTo>
                  <a:pt x="0" y="2434551"/>
                </a:moveTo>
                <a:cubicBezTo>
                  <a:pt x="0" y="2555906"/>
                  <a:pt x="0" y="2677262"/>
                  <a:pt x="22578" y="2790151"/>
                </a:cubicBezTo>
                <a:cubicBezTo>
                  <a:pt x="45156" y="2903040"/>
                  <a:pt x="31986" y="2997114"/>
                  <a:pt x="135467" y="3111884"/>
                </a:cubicBezTo>
                <a:cubicBezTo>
                  <a:pt x="238949" y="3226654"/>
                  <a:pt x="524934" y="3373410"/>
                  <a:pt x="643467" y="3478773"/>
                </a:cubicBezTo>
                <a:cubicBezTo>
                  <a:pt x="762000" y="3584136"/>
                  <a:pt x="791163" y="3663158"/>
                  <a:pt x="846667" y="3744062"/>
                </a:cubicBezTo>
                <a:cubicBezTo>
                  <a:pt x="902171" y="3824966"/>
                  <a:pt x="944504" y="3865417"/>
                  <a:pt x="976489" y="3964195"/>
                </a:cubicBezTo>
                <a:cubicBezTo>
                  <a:pt x="1008474" y="4062973"/>
                  <a:pt x="1030111" y="4237951"/>
                  <a:pt x="1038578" y="4336729"/>
                </a:cubicBezTo>
                <a:cubicBezTo>
                  <a:pt x="1047045" y="4435507"/>
                  <a:pt x="1029170" y="4452440"/>
                  <a:pt x="1027289" y="4556862"/>
                </a:cubicBezTo>
                <a:cubicBezTo>
                  <a:pt x="1025408" y="4661284"/>
                  <a:pt x="1011296" y="4837203"/>
                  <a:pt x="1027289" y="4963262"/>
                </a:cubicBezTo>
                <a:cubicBezTo>
                  <a:pt x="1043282" y="5089321"/>
                  <a:pt x="1037638" y="5229491"/>
                  <a:pt x="1123245" y="5313217"/>
                </a:cubicBezTo>
                <a:cubicBezTo>
                  <a:pt x="1208852" y="5396943"/>
                  <a:pt x="1396060" y="5414817"/>
                  <a:pt x="1540934" y="5465617"/>
                </a:cubicBezTo>
                <a:cubicBezTo>
                  <a:pt x="1685808" y="5516417"/>
                  <a:pt x="1849497" y="5582269"/>
                  <a:pt x="1992489" y="5618017"/>
                </a:cubicBezTo>
                <a:cubicBezTo>
                  <a:pt x="2135481" y="5653765"/>
                  <a:pt x="2227674" y="5666936"/>
                  <a:pt x="2398889" y="5680106"/>
                </a:cubicBezTo>
                <a:cubicBezTo>
                  <a:pt x="2570104" y="5693276"/>
                  <a:pt x="2869260" y="5697981"/>
                  <a:pt x="3019778" y="5697040"/>
                </a:cubicBezTo>
                <a:cubicBezTo>
                  <a:pt x="3170296" y="5696099"/>
                  <a:pt x="3200400" y="5717736"/>
                  <a:pt x="3302000" y="5674462"/>
                </a:cubicBezTo>
                <a:cubicBezTo>
                  <a:pt x="3403600" y="5631188"/>
                  <a:pt x="3529660" y="5542758"/>
                  <a:pt x="3629378" y="5437395"/>
                </a:cubicBezTo>
                <a:cubicBezTo>
                  <a:pt x="3729096" y="5332032"/>
                  <a:pt x="3831637" y="5180573"/>
                  <a:pt x="3900311" y="5042284"/>
                </a:cubicBezTo>
                <a:cubicBezTo>
                  <a:pt x="3968985" y="4903995"/>
                  <a:pt x="4000030" y="4757240"/>
                  <a:pt x="4041423" y="4607662"/>
                </a:cubicBezTo>
                <a:cubicBezTo>
                  <a:pt x="4082816" y="4458084"/>
                  <a:pt x="4126089" y="4299098"/>
                  <a:pt x="4148667" y="4144817"/>
                </a:cubicBezTo>
                <a:cubicBezTo>
                  <a:pt x="4171245" y="3990536"/>
                  <a:pt x="4192882" y="3807092"/>
                  <a:pt x="4176889" y="3681973"/>
                </a:cubicBezTo>
                <a:cubicBezTo>
                  <a:pt x="4160896" y="3556854"/>
                  <a:pt x="4120444" y="3466543"/>
                  <a:pt x="4052711" y="3394106"/>
                </a:cubicBezTo>
                <a:cubicBezTo>
                  <a:pt x="3984978" y="3321669"/>
                  <a:pt x="3871148" y="3257699"/>
                  <a:pt x="3770489" y="3247351"/>
                </a:cubicBezTo>
                <a:cubicBezTo>
                  <a:pt x="3669830" y="3237003"/>
                  <a:pt x="3553178" y="3317906"/>
                  <a:pt x="3448756" y="3332017"/>
                </a:cubicBezTo>
                <a:cubicBezTo>
                  <a:pt x="3344334" y="3346128"/>
                  <a:pt x="3238971" y="3369646"/>
                  <a:pt x="3143956" y="3332017"/>
                </a:cubicBezTo>
                <a:cubicBezTo>
                  <a:pt x="3048941" y="3294388"/>
                  <a:pt x="2931348" y="3180558"/>
                  <a:pt x="2878667" y="3106240"/>
                </a:cubicBezTo>
                <a:cubicBezTo>
                  <a:pt x="2825986" y="3031922"/>
                  <a:pt x="2833511" y="2967010"/>
                  <a:pt x="2827867" y="2886106"/>
                </a:cubicBezTo>
                <a:cubicBezTo>
                  <a:pt x="2822223" y="2805202"/>
                  <a:pt x="2819400" y="2701721"/>
                  <a:pt x="2844800" y="2620817"/>
                </a:cubicBezTo>
                <a:cubicBezTo>
                  <a:pt x="2870200" y="2539913"/>
                  <a:pt x="2907830" y="2459010"/>
                  <a:pt x="2980267" y="2400684"/>
                </a:cubicBezTo>
                <a:cubicBezTo>
                  <a:pt x="3052704" y="2342358"/>
                  <a:pt x="3166534" y="2300025"/>
                  <a:pt x="3279423" y="2270862"/>
                </a:cubicBezTo>
                <a:cubicBezTo>
                  <a:pt x="3392312" y="2241699"/>
                  <a:pt x="3534363" y="2233232"/>
                  <a:pt x="3657600" y="2225706"/>
                </a:cubicBezTo>
                <a:cubicBezTo>
                  <a:pt x="3780837" y="2218180"/>
                  <a:pt x="3895608" y="2220061"/>
                  <a:pt x="4018845" y="2225706"/>
                </a:cubicBezTo>
                <a:cubicBezTo>
                  <a:pt x="4142082" y="2231351"/>
                  <a:pt x="4270964" y="2189958"/>
                  <a:pt x="4397023" y="2259573"/>
                </a:cubicBezTo>
                <a:cubicBezTo>
                  <a:pt x="4523082" y="2329188"/>
                  <a:pt x="4631267" y="2554025"/>
                  <a:pt x="4775200" y="2643395"/>
                </a:cubicBezTo>
                <a:cubicBezTo>
                  <a:pt x="4919133" y="2732765"/>
                  <a:pt x="5078119" y="2755343"/>
                  <a:pt x="5260623" y="2795795"/>
                </a:cubicBezTo>
                <a:cubicBezTo>
                  <a:pt x="5443127" y="2836247"/>
                  <a:pt x="5682075" y="2885165"/>
                  <a:pt x="5870223" y="2886106"/>
                </a:cubicBezTo>
                <a:cubicBezTo>
                  <a:pt x="6058371" y="2887047"/>
                  <a:pt x="6259689" y="2850358"/>
                  <a:pt x="6389511" y="2801440"/>
                </a:cubicBezTo>
                <a:cubicBezTo>
                  <a:pt x="6519333" y="2752522"/>
                  <a:pt x="6581423" y="2673499"/>
                  <a:pt x="6649156" y="2592595"/>
                </a:cubicBezTo>
                <a:cubicBezTo>
                  <a:pt x="6716889" y="2511691"/>
                  <a:pt x="6762044" y="2424202"/>
                  <a:pt x="6795911" y="2316017"/>
                </a:cubicBezTo>
                <a:cubicBezTo>
                  <a:pt x="6829778" y="2207832"/>
                  <a:pt x="6842008" y="2085536"/>
                  <a:pt x="6852356" y="1943484"/>
                </a:cubicBezTo>
                <a:cubicBezTo>
                  <a:pt x="6862704" y="1801432"/>
                  <a:pt x="6852356" y="1613284"/>
                  <a:pt x="6858000" y="1463706"/>
                </a:cubicBezTo>
                <a:cubicBezTo>
                  <a:pt x="6863644" y="1314128"/>
                  <a:pt x="6909741" y="1195595"/>
                  <a:pt x="6886223" y="1046017"/>
                </a:cubicBezTo>
                <a:cubicBezTo>
                  <a:pt x="6862705" y="896439"/>
                  <a:pt x="6785563" y="693240"/>
                  <a:pt x="6716889" y="566240"/>
                </a:cubicBezTo>
                <a:cubicBezTo>
                  <a:pt x="6648215" y="439240"/>
                  <a:pt x="6581422" y="369625"/>
                  <a:pt x="6474178" y="284017"/>
                </a:cubicBezTo>
                <a:cubicBezTo>
                  <a:pt x="6366934" y="198409"/>
                  <a:pt x="6230526" y="99632"/>
                  <a:pt x="6073423" y="52595"/>
                </a:cubicBezTo>
                <a:cubicBezTo>
                  <a:pt x="5916320" y="5558"/>
                  <a:pt x="5664200" y="-4790"/>
                  <a:pt x="5531556" y="1795"/>
                </a:cubicBezTo>
                <a:cubicBezTo>
                  <a:pt x="5398912" y="8380"/>
                  <a:pt x="5373512" y="49773"/>
                  <a:pt x="5277556" y="92106"/>
                </a:cubicBezTo>
                <a:cubicBezTo>
                  <a:pt x="5181601" y="134439"/>
                  <a:pt x="5049897" y="173951"/>
                  <a:pt x="4955823" y="255795"/>
                </a:cubicBezTo>
                <a:cubicBezTo>
                  <a:pt x="4861749" y="337639"/>
                  <a:pt x="4754504" y="440180"/>
                  <a:pt x="4713111" y="583173"/>
                </a:cubicBezTo>
                <a:cubicBezTo>
                  <a:pt x="4671718" y="726166"/>
                  <a:pt x="4652904" y="980166"/>
                  <a:pt x="4707467" y="1113751"/>
                </a:cubicBezTo>
                <a:cubicBezTo>
                  <a:pt x="4762030" y="1247336"/>
                  <a:pt x="4916311" y="1335765"/>
                  <a:pt x="5040489" y="1384684"/>
                </a:cubicBezTo>
                <a:cubicBezTo>
                  <a:pt x="5164667" y="1433603"/>
                  <a:pt x="5334941" y="1412906"/>
                  <a:pt x="5452534" y="1407262"/>
                </a:cubicBezTo>
                <a:cubicBezTo>
                  <a:pt x="5570127" y="1401617"/>
                  <a:pt x="5658086" y="1376217"/>
                  <a:pt x="5746045" y="1350817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8"/>
          <p:cNvSpPr/>
          <p:nvPr/>
        </p:nvSpPr>
        <p:spPr>
          <a:xfrm>
            <a:off x="271558" y="1885244"/>
            <a:ext cx="5723429" cy="4099278"/>
          </a:xfrm>
          <a:custGeom>
            <a:rect b="b" l="l" r="r" t="t"/>
            <a:pathLst>
              <a:path extrusionOk="0" h="4099278" w="5723429">
                <a:moveTo>
                  <a:pt x="2697420" y="880534"/>
                </a:moveTo>
                <a:cubicBezTo>
                  <a:pt x="2831005" y="915811"/>
                  <a:pt x="2964590" y="951089"/>
                  <a:pt x="3143331" y="965200"/>
                </a:cubicBezTo>
                <a:cubicBezTo>
                  <a:pt x="3322072" y="979311"/>
                  <a:pt x="3580775" y="956733"/>
                  <a:pt x="3769864" y="965200"/>
                </a:cubicBezTo>
                <a:cubicBezTo>
                  <a:pt x="3958953" y="973667"/>
                  <a:pt x="4277864" y="1016000"/>
                  <a:pt x="4277864" y="1016000"/>
                </a:cubicBezTo>
                <a:cubicBezTo>
                  <a:pt x="4434027" y="1031993"/>
                  <a:pt x="4553501" y="1029171"/>
                  <a:pt x="4706842" y="1061156"/>
                </a:cubicBezTo>
                <a:cubicBezTo>
                  <a:pt x="4860183" y="1093141"/>
                  <a:pt x="5058679" y="1140179"/>
                  <a:pt x="5197909" y="1207912"/>
                </a:cubicBezTo>
                <a:cubicBezTo>
                  <a:pt x="5337139" y="1275645"/>
                  <a:pt x="5455672" y="1356549"/>
                  <a:pt x="5542220" y="1467556"/>
                </a:cubicBezTo>
                <a:cubicBezTo>
                  <a:pt x="5628768" y="1578563"/>
                  <a:pt x="5695561" y="1683926"/>
                  <a:pt x="5717198" y="1873956"/>
                </a:cubicBezTo>
                <a:cubicBezTo>
                  <a:pt x="5738835" y="2063986"/>
                  <a:pt x="5699323" y="2409238"/>
                  <a:pt x="5672042" y="2607734"/>
                </a:cubicBezTo>
                <a:cubicBezTo>
                  <a:pt x="5644761" y="2806230"/>
                  <a:pt x="5619361" y="2942638"/>
                  <a:pt x="5553509" y="3064934"/>
                </a:cubicBezTo>
                <a:cubicBezTo>
                  <a:pt x="5487657" y="3187230"/>
                  <a:pt x="5404872" y="3270957"/>
                  <a:pt x="5276931" y="3341512"/>
                </a:cubicBezTo>
                <a:cubicBezTo>
                  <a:pt x="5148990" y="3412067"/>
                  <a:pt x="4952375" y="3479800"/>
                  <a:pt x="4785864" y="3488267"/>
                </a:cubicBezTo>
                <a:cubicBezTo>
                  <a:pt x="4619353" y="3496734"/>
                  <a:pt x="4399219" y="3406423"/>
                  <a:pt x="4277864" y="3392312"/>
                </a:cubicBezTo>
                <a:cubicBezTo>
                  <a:pt x="4156509" y="3378201"/>
                  <a:pt x="4149923" y="3401719"/>
                  <a:pt x="4057731" y="3403600"/>
                </a:cubicBezTo>
                <a:cubicBezTo>
                  <a:pt x="3965539" y="3405481"/>
                  <a:pt x="3810316" y="3393252"/>
                  <a:pt x="3724709" y="3403600"/>
                </a:cubicBezTo>
                <a:cubicBezTo>
                  <a:pt x="3639102" y="3413948"/>
                  <a:pt x="3634397" y="3419593"/>
                  <a:pt x="3544086" y="3465689"/>
                </a:cubicBezTo>
                <a:cubicBezTo>
                  <a:pt x="3453775" y="3511785"/>
                  <a:pt x="3264686" y="3616208"/>
                  <a:pt x="3182842" y="3680178"/>
                </a:cubicBezTo>
                <a:cubicBezTo>
                  <a:pt x="3100998" y="3744148"/>
                  <a:pt x="3125457" y="3791186"/>
                  <a:pt x="3053020" y="3849512"/>
                </a:cubicBezTo>
                <a:cubicBezTo>
                  <a:pt x="2980583" y="3907838"/>
                  <a:pt x="2838531" y="3990623"/>
                  <a:pt x="2748220" y="4030134"/>
                </a:cubicBezTo>
                <a:cubicBezTo>
                  <a:pt x="2657909" y="4069645"/>
                  <a:pt x="2601464" y="4075289"/>
                  <a:pt x="2511153" y="4086578"/>
                </a:cubicBezTo>
                <a:cubicBezTo>
                  <a:pt x="2420842" y="4097867"/>
                  <a:pt x="2310775" y="4101630"/>
                  <a:pt x="2206353" y="4097867"/>
                </a:cubicBezTo>
                <a:cubicBezTo>
                  <a:pt x="2101931" y="4094104"/>
                  <a:pt x="1884620" y="4064000"/>
                  <a:pt x="1884620" y="4064000"/>
                </a:cubicBezTo>
                <a:lnTo>
                  <a:pt x="1523375" y="4030134"/>
                </a:lnTo>
                <a:cubicBezTo>
                  <a:pt x="1402960" y="4019786"/>
                  <a:pt x="1268435" y="4015082"/>
                  <a:pt x="1162131" y="4001912"/>
                </a:cubicBezTo>
                <a:cubicBezTo>
                  <a:pt x="1055827" y="3988742"/>
                  <a:pt x="975864" y="3972749"/>
                  <a:pt x="885553" y="3951112"/>
                </a:cubicBezTo>
                <a:cubicBezTo>
                  <a:pt x="795242" y="3929475"/>
                  <a:pt x="710575" y="3910660"/>
                  <a:pt x="620264" y="3872089"/>
                </a:cubicBezTo>
                <a:cubicBezTo>
                  <a:pt x="529953" y="3833519"/>
                  <a:pt x="431175" y="3793067"/>
                  <a:pt x="343686" y="3719689"/>
                </a:cubicBezTo>
                <a:cubicBezTo>
                  <a:pt x="256197" y="3646311"/>
                  <a:pt x="147072" y="3532482"/>
                  <a:pt x="95331" y="3431823"/>
                </a:cubicBezTo>
                <a:cubicBezTo>
                  <a:pt x="43590" y="3331164"/>
                  <a:pt x="48294" y="3233327"/>
                  <a:pt x="33242" y="3115734"/>
                </a:cubicBezTo>
                <a:cubicBezTo>
                  <a:pt x="18190" y="2998141"/>
                  <a:pt x="-11913" y="2843860"/>
                  <a:pt x="5020" y="2726267"/>
                </a:cubicBezTo>
                <a:cubicBezTo>
                  <a:pt x="21953" y="2608674"/>
                  <a:pt x="56761" y="2532474"/>
                  <a:pt x="134842" y="2410178"/>
                </a:cubicBezTo>
                <a:cubicBezTo>
                  <a:pt x="212923" y="2287882"/>
                  <a:pt x="334279" y="2090326"/>
                  <a:pt x="473509" y="1992489"/>
                </a:cubicBezTo>
                <a:cubicBezTo>
                  <a:pt x="612739" y="1894652"/>
                  <a:pt x="813116" y="1857963"/>
                  <a:pt x="970220" y="1823156"/>
                </a:cubicBezTo>
                <a:cubicBezTo>
                  <a:pt x="1127324" y="1788349"/>
                  <a:pt x="1262790" y="1742252"/>
                  <a:pt x="1416131" y="1783645"/>
                </a:cubicBezTo>
                <a:cubicBezTo>
                  <a:pt x="1569472" y="1825038"/>
                  <a:pt x="1723753" y="1973675"/>
                  <a:pt x="1890264" y="2071512"/>
                </a:cubicBezTo>
                <a:cubicBezTo>
                  <a:pt x="2056775" y="2169349"/>
                  <a:pt x="2268442" y="2344326"/>
                  <a:pt x="2415198" y="2370667"/>
                </a:cubicBezTo>
                <a:cubicBezTo>
                  <a:pt x="2561954" y="2397008"/>
                  <a:pt x="2681428" y="2288823"/>
                  <a:pt x="2770798" y="2229556"/>
                </a:cubicBezTo>
                <a:cubicBezTo>
                  <a:pt x="2860168" y="2170289"/>
                  <a:pt x="2911909" y="2115726"/>
                  <a:pt x="2951420" y="2015067"/>
                </a:cubicBezTo>
                <a:cubicBezTo>
                  <a:pt x="2990931" y="1914408"/>
                  <a:pt x="3003160" y="1756363"/>
                  <a:pt x="3007864" y="1625600"/>
                </a:cubicBezTo>
                <a:cubicBezTo>
                  <a:pt x="3012568" y="1494837"/>
                  <a:pt x="2965531" y="1350904"/>
                  <a:pt x="2979642" y="1230489"/>
                </a:cubicBezTo>
                <a:cubicBezTo>
                  <a:pt x="2993753" y="1110074"/>
                  <a:pt x="3041731" y="990601"/>
                  <a:pt x="3092531" y="903112"/>
                </a:cubicBezTo>
                <a:cubicBezTo>
                  <a:pt x="3143331" y="815623"/>
                  <a:pt x="3187546" y="748830"/>
                  <a:pt x="3284442" y="705556"/>
                </a:cubicBezTo>
                <a:cubicBezTo>
                  <a:pt x="3381338" y="662282"/>
                  <a:pt x="3476354" y="640645"/>
                  <a:pt x="3673909" y="643467"/>
                </a:cubicBezTo>
                <a:cubicBezTo>
                  <a:pt x="3871464" y="646289"/>
                  <a:pt x="4264694" y="774230"/>
                  <a:pt x="4469775" y="722489"/>
                </a:cubicBezTo>
                <a:cubicBezTo>
                  <a:pt x="4674856" y="670748"/>
                  <a:pt x="4834783" y="453438"/>
                  <a:pt x="4904398" y="333023"/>
                </a:cubicBezTo>
                <a:cubicBezTo>
                  <a:pt x="4974013" y="212608"/>
                  <a:pt x="4930738" y="106304"/>
                  <a:pt x="4887464" y="0"/>
                </a:cubicBezTo>
              </a:path>
            </a:pathLst>
          </a:custGeom>
          <a:noFill/>
          <a:ln cap="flat" cmpd="sng" w="5715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8"/>
          <p:cNvSpPr/>
          <p:nvPr/>
        </p:nvSpPr>
        <p:spPr>
          <a:xfrm>
            <a:off x="3118568" y="634457"/>
            <a:ext cx="214489" cy="18626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8"/>
          <p:cNvSpPr/>
          <p:nvPr/>
        </p:nvSpPr>
        <p:spPr>
          <a:xfrm>
            <a:off x="3156871" y="1509889"/>
            <a:ext cx="214489" cy="18626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1270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8"/>
          <p:cNvSpPr/>
          <p:nvPr/>
        </p:nvSpPr>
        <p:spPr>
          <a:xfrm>
            <a:off x="3031066" y="2152506"/>
            <a:ext cx="214489" cy="18626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1270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8"/>
          <p:cNvSpPr/>
          <p:nvPr/>
        </p:nvSpPr>
        <p:spPr>
          <a:xfrm>
            <a:off x="2753294" y="2671542"/>
            <a:ext cx="214489" cy="18626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8"/>
          <p:cNvSpPr/>
          <p:nvPr/>
        </p:nvSpPr>
        <p:spPr>
          <a:xfrm rot="4652312">
            <a:off x="1968097" y="2671541"/>
            <a:ext cx="214489" cy="18626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7030A0"/>
          </a:solidFill>
          <a:ln cap="flat" cmpd="sng" w="127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8"/>
          <p:cNvSpPr/>
          <p:nvPr/>
        </p:nvSpPr>
        <p:spPr>
          <a:xfrm>
            <a:off x="6891867" y="5785556"/>
            <a:ext cx="2353733" cy="521974"/>
          </a:xfrm>
          <a:custGeom>
            <a:rect b="b" l="l" r="r" t="t"/>
            <a:pathLst>
              <a:path extrusionOk="0" h="521974" w="2353733">
                <a:moveTo>
                  <a:pt x="0" y="79022"/>
                </a:moveTo>
                <a:lnTo>
                  <a:pt x="220133" y="186266"/>
                </a:lnTo>
                <a:cubicBezTo>
                  <a:pt x="292570" y="219192"/>
                  <a:pt x="371593" y="242710"/>
                  <a:pt x="434622" y="276577"/>
                </a:cubicBezTo>
                <a:cubicBezTo>
                  <a:pt x="497651" y="310444"/>
                  <a:pt x="520230" y="360303"/>
                  <a:pt x="598311" y="389466"/>
                </a:cubicBezTo>
                <a:cubicBezTo>
                  <a:pt x="676393" y="418629"/>
                  <a:pt x="903111" y="451555"/>
                  <a:pt x="903111" y="451555"/>
                </a:cubicBezTo>
                <a:cubicBezTo>
                  <a:pt x="1005651" y="473192"/>
                  <a:pt x="1110074" y="510821"/>
                  <a:pt x="1213555" y="519288"/>
                </a:cubicBezTo>
                <a:cubicBezTo>
                  <a:pt x="1317036" y="527755"/>
                  <a:pt x="1422400" y="514584"/>
                  <a:pt x="1524000" y="502355"/>
                </a:cubicBezTo>
                <a:cubicBezTo>
                  <a:pt x="1625600" y="490126"/>
                  <a:pt x="1739429" y="467548"/>
                  <a:pt x="1823155" y="445911"/>
                </a:cubicBezTo>
                <a:cubicBezTo>
                  <a:pt x="1906881" y="424274"/>
                  <a:pt x="1956740" y="417689"/>
                  <a:pt x="2026355" y="372533"/>
                </a:cubicBezTo>
                <a:cubicBezTo>
                  <a:pt x="2095970" y="327377"/>
                  <a:pt x="2186281" y="237066"/>
                  <a:pt x="2240844" y="174977"/>
                </a:cubicBezTo>
                <a:cubicBezTo>
                  <a:pt x="2295407" y="112888"/>
                  <a:pt x="2324570" y="56444"/>
                  <a:pt x="2353733" y="0"/>
                </a:cubicBezTo>
              </a:path>
            </a:pathLst>
          </a:cu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Google Shape;374;p8">
            <a:hlinkClick action="ppaction://hlinksldjump" r:id="rId22"/>
          </p:cNvPr>
          <p:cNvPicPr preferRelativeResize="0"/>
          <p:nvPr/>
        </p:nvPicPr>
        <p:blipFill rotWithShape="1">
          <a:blip r:embed="rId23">
            <a:alphaModFix/>
          </a:blip>
          <a:srcRect b="62019" l="23943" r="57900" t="22474"/>
          <a:stretch/>
        </p:blipFill>
        <p:spPr>
          <a:xfrm>
            <a:off x="11019168" y="5819986"/>
            <a:ext cx="1152939" cy="1063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9"/>
          <p:cNvPicPr preferRelativeResize="0"/>
          <p:nvPr/>
        </p:nvPicPr>
        <p:blipFill rotWithShape="1">
          <a:blip r:embed="rId3">
            <a:alphaModFix/>
          </a:blip>
          <a:srcRect b="20177" l="497" r="-497" t="8425"/>
          <a:stretch/>
        </p:blipFill>
        <p:spPr>
          <a:xfrm>
            <a:off x="0" y="0"/>
            <a:ext cx="1231458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22019" y="225729"/>
            <a:ext cx="1564144" cy="749977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9"/>
          <p:cNvSpPr/>
          <p:nvPr/>
        </p:nvSpPr>
        <p:spPr>
          <a:xfrm>
            <a:off x="532660" y="357809"/>
            <a:ext cx="9495921" cy="5868456"/>
          </a:xfrm>
          <a:prstGeom prst="rect">
            <a:avLst/>
          </a:prstGeom>
          <a:solidFill>
            <a:schemeClr val="lt1">
              <a:alpha val="80000"/>
            </a:schemeClr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Google Shape;382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85383" y="1610140"/>
            <a:ext cx="5632173" cy="6082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9">
            <a:hlinkClick action="ppaction://hlinksldjump" r:id="rId6"/>
          </p:cNvPr>
          <p:cNvPicPr preferRelativeResize="0"/>
          <p:nvPr/>
        </p:nvPicPr>
        <p:blipFill rotWithShape="1">
          <a:blip r:embed="rId7">
            <a:alphaModFix/>
          </a:blip>
          <a:srcRect b="29709" l="5808" r="76035" t="54782"/>
          <a:stretch/>
        </p:blipFill>
        <p:spPr>
          <a:xfrm>
            <a:off x="10322019" y="5694521"/>
            <a:ext cx="1152939" cy="1063488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9"/>
          <p:cNvSpPr txBox="1"/>
          <p:nvPr/>
        </p:nvSpPr>
        <p:spPr>
          <a:xfrm>
            <a:off x="2194424" y="1143797"/>
            <a:ext cx="6237267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My mother is α doctor. </a:t>
            </a:r>
            <a:endParaRPr sz="3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She's αlwαys busy αt the ......</a:t>
            </a:r>
            <a:endParaRPr sz="3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85" name="Google Shape;385;p9"/>
          <p:cNvSpPr/>
          <p:nvPr/>
        </p:nvSpPr>
        <p:spPr>
          <a:xfrm>
            <a:off x="1563958" y="3188467"/>
            <a:ext cx="2409009" cy="807720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hospital</a:t>
            </a:r>
            <a:endParaRPr sz="3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86" name="Google Shape;386;p9"/>
          <p:cNvSpPr/>
          <p:nvPr/>
        </p:nvSpPr>
        <p:spPr>
          <a:xfrm>
            <a:off x="1563958" y="4694679"/>
            <a:ext cx="2409009" cy="807720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studio</a:t>
            </a:r>
            <a:endParaRPr sz="3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87" name="Google Shape;387;p9"/>
          <p:cNvSpPr/>
          <p:nvPr/>
        </p:nvSpPr>
        <p:spPr>
          <a:xfrm>
            <a:off x="5313058" y="3188467"/>
            <a:ext cx="2409009" cy="807720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restaurant</a:t>
            </a:r>
            <a:endParaRPr sz="3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Download Check Mark Tick Mark Check Royalty-Free Vector Graphic - Pixabay" id="388" name="Google Shape;388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34182" y="2972958"/>
            <a:ext cx="875469" cy="8599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 Art Incorrect Cross Wrong Mark At Clker Com Vector - Free Clip Art X -  (558x595) Png Clipart Download" id="389" name="Google Shape;389;p9"/>
          <p:cNvPicPr preferRelativeResize="0"/>
          <p:nvPr/>
        </p:nvPicPr>
        <p:blipFill rotWithShape="1">
          <a:blip r:embed="rId9">
            <a:alphaModFix/>
          </a:blip>
          <a:srcRect b="0" l="17813" r="0" t="2807"/>
          <a:stretch/>
        </p:blipFill>
        <p:spPr>
          <a:xfrm>
            <a:off x="3493786" y="4537581"/>
            <a:ext cx="699071" cy="8815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 Art Incorrect Cross Wrong Mark At Clker Com Vector - Free Clip Art X -  (558x595) Png Clipart Download" id="390" name="Google Shape;390;p9"/>
          <p:cNvPicPr preferRelativeResize="0"/>
          <p:nvPr/>
        </p:nvPicPr>
        <p:blipFill rotWithShape="1">
          <a:blip r:embed="rId9">
            <a:alphaModFix/>
          </a:blip>
          <a:srcRect b="0" l="17813" r="0" t="2807"/>
          <a:stretch/>
        </p:blipFill>
        <p:spPr>
          <a:xfrm>
            <a:off x="7567399" y="3083596"/>
            <a:ext cx="699071" cy="881527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9"/>
          <p:cNvSpPr/>
          <p:nvPr/>
        </p:nvSpPr>
        <p:spPr>
          <a:xfrm>
            <a:off x="5313058" y="4663241"/>
            <a:ext cx="2409009" cy="807720"/>
          </a:xfrm>
          <a:prstGeom prst="roundRect">
            <a:avLst>
              <a:gd fmla="val 33648" name="adj"/>
            </a:avLst>
          </a:prstGeom>
          <a:solidFill>
            <a:srgbClr val="FFF2CC"/>
          </a:solidFill>
          <a:ln cap="flat" cmpd="sng" w="12700">
            <a:solidFill>
              <a:srgbClr val="C55A11"/>
            </a:solidFill>
            <a:prstDash val="dash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school</a:t>
            </a:r>
            <a:endParaRPr/>
          </a:p>
        </p:txBody>
      </p:sp>
      <p:pic>
        <p:nvPicPr>
          <p:cNvPr descr="Clip Art Incorrect Cross Wrong Mark At Clker Com Vector - Free Clip Art X -  (558x595) Png Clipart Download" id="392" name="Google Shape;392;p9"/>
          <p:cNvPicPr preferRelativeResize="0"/>
          <p:nvPr/>
        </p:nvPicPr>
        <p:blipFill rotWithShape="1">
          <a:blip r:embed="rId9">
            <a:alphaModFix/>
          </a:blip>
          <a:srcRect b="0" l="17813" r="0" t="2807"/>
          <a:stretch/>
        </p:blipFill>
        <p:spPr>
          <a:xfrm>
            <a:off x="7567399" y="4558370"/>
            <a:ext cx="699071" cy="881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2023-08-20T18:48:32Z</dcterms:created>
  <dc:creator>rosetrinh1292@gmail.com</dc:creator>
</cp:coreProperties>
</file>